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Oxygen"/>
      <p:regular r:id="rId98"/>
      <p:bold r:id="rId99"/>
    </p:embeddedFont>
    <p:embeddedFont>
      <p:font typeface="Proxima Nova"/>
      <p:regular r:id="rId100"/>
      <p:bold r:id="rId101"/>
      <p:italic r:id="rId102"/>
      <p:boldItalic r:id="rId103"/>
    </p:embeddedFont>
    <p:embeddedFont>
      <p:font typeface="Roboto Medium"/>
      <p:regular r:id="rId104"/>
      <p:bold r:id="rId105"/>
      <p:italic r:id="rId106"/>
      <p:boldItalic r:id="rId107"/>
    </p:embeddedFont>
    <p:embeddedFont>
      <p:font typeface="Fira Sans Extra Condensed Medium"/>
      <p:regular r:id="rId108"/>
      <p:bold r:id="rId109"/>
      <p:italic r:id="rId110"/>
      <p:boldItalic r:id="rId111"/>
    </p:embeddedFont>
    <p:embeddedFont>
      <p:font typeface="Indie Flower"/>
      <p:regular r:id="rId112"/>
    </p:embeddedFont>
    <p:embeddedFont>
      <p:font typeface="Proxima Nova Semibold"/>
      <p:regular r:id="rId113"/>
      <p:bold r:id="rId114"/>
      <p:boldItalic r:id="rId115"/>
    </p:embeddedFont>
    <p:embeddedFont>
      <p:font typeface="Amatic SC"/>
      <p:regular r:id="rId116"/>
      <p:bold r:id="rId117"/>
    </p:embeddedFont>
    <p:embeddedFont>
      <p:font typeface="Lato"/>
      <p:regular r:id="rId118"/>
      <p:bold r:id="rId119"/>
      <p:italic r:id="rId120"/>
      <p:boldItalic r:id="rId121"/>
    </p:embeddedFont>
    <p:embeddedFont>
      <p:font typeface="Didact Gothic"/>
      <p:regular r:id="rId122"/>
    </p:embeddedFont>
    <p:embeddedFont>
      <p:font typeface="Righteous"/>
      <p:regular r:id="rId123"/>
    </p:embeddedFont>
    <p:embeddedFont>
      <p:font typeface="Lexend Exa"/>
      <p:regular r:id="rId124"/>
      <p:bold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F6E1C5-BFC5-47B2-94F3-BE818F5C0621}">
  <a:tblStyle styleId="{4EF6E1C5-BFC5-47B2-94F3-BE818F5C06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edium-boldItalic.fntdata"/><Relationship Id="rId106" Type="http://schemas.openxmlformats.org/officeDocument/2006/relationships/font" Target="fonts/RobotoMedium-italic.fntdata"/><Relationship Id="rId105" Type="http://schemas.openxmlformats.org/officeDocument/2006/relationships/font" Target="fonts/RobotoMedium-bold.fntdata"/><Relationship Id="rId104" Type="http://schemas.openxmlformats.org/officeDocument/2006/relationships/font" Target="fonts/RobotoMedium-regular.fntdata"/><Relationship Id="rId109" Type="http://schemas.openxmlformats.org/officeDocument/2006/relationships/font" Target="fonts/FiraSansExtraCondensedMedium-bold.fntdata"/><Relationship Id="rId108" Type="http://schemas.openxmlformats.org/officeDocument/2006/relationships/font" Target="fonts/FiraSansExtraCondensedMedium-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roximaNova-boldItalic.fntdata"/><Relationship Id="rId102" Type="http://schemas.openxmlformats.org/officeDocument/2006/relationships/font" Target="fonts/ProximaNova-italic.fntdata"/><Relationship Id="rId101" Type="http://schemas.openxmlformats.org/officeDocument/2006/relationships/font" Target="fonts/ProximaNova-bold.fntdata"/><Relationship Id="rId100" Type="http://schemas.openxmlformats.org/officeDocument/2006/relationships/font" Target="fonts/ProximaNova-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Lato-boldItalic.fntdata"/><Relationship Id="rId25" Type="http://schemas.openxmlformats.org/officeDocument/2006/relationships/slide" Target="slides/slide19.xml"/><Relationship Id="rId120"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exendExa-bold.fntdata"/><Relationship Id="rId29" Type="http://schemas.openxmlformats.org/officeDocument/2006/relationships/slide" Target="slides/slide23.xml"/><Relationship Id="rId124" Type="http://schemas.openxmlformats.org/officeDocument/2006/relationships/font" Target="fonts/LexendExa-regular.fntdata"/><Relationship Id="rId123" Type="http://schemas.openxmlformats.org/officeDocument/2006/relationships/font" Target="fonts/Righteous-regular.fntdata"/><Relationship Id="rId122" Type="http://schemas.openxmlformats.org/officeDocument/2006/relationships/font" Target="fonts/DidactGothic-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Oxygen-bold.fntdata"/><Relationship Id="rId10" Type="http://schemas.openxmlformats.org/officeDocument/2006/relationships/slide" Target="slides/slide4.xml"/><Relationship Id="rId98" Type="http://schemas.openxmlformats.org/officeDocument/2006/relationships/font" Target="fonts/Oxygen-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Lato-regular.fntdata"/><Relationship Id="rId117" Type="http://schemas.openxmlformats.org/officeDocument/2006/relationships/font" Target="fonts/AmaticSC-bold.fntdata"/><Relationship Id="rId116" Type="http://schemas.openxmlformats.org/officeDocument/2006/relationships/font" Target="fonts/AmaticSC-regular.fntdata"/><Relationship Id="rId115" Type="http://schemas.openxmlformats.org/officeDocument/2006/relationships/font" Target="fonts/ProximaNovaSemibold-boldItalic.fntdata"/><Relationship Id="rId119" Type="http://schemas.openxmlformats.org/officeDocument/2006/relationships/font" Target="fonts/Lato-bold.fntdata"/><Relationship Id="rId15" Type="http://schemas.openxmlformats.org/officeDocument/2006/relationships/slide" Target="slides/slide9.xml"/><Relationship Id="rId110" Type="http://schemas.openxmlformats.org/officeDocument/2006/relationships/font" Target="fonts/FiraSansExtraCondensedMedium-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ProximaNovaSemibold-bold.fntdata"/><Relationship Id="rId18" Type="http://schemas.openxmlformats.org/officeDocument/2006/relationships/slide" Target="slides/slide12.xml"/><Relationship Id="rId113" Type="http://schemas.openxmlformats.org/officeDocument/2006/relationships/font" Target="fonts/ProximaNovaSemibold-regular.fntdata"/><Relationship Id="rId112" Type="http://schemas.openxmlformats.org/officeDocument/2006/relationships/font" Target="fonts/IndieFlower-regular.fntdata"/><Relationship Id="rId111" Type="http://schemas.openxmlformats.org/officeDocument/2006/relationships/font" Target="fonts/FiraSansExtraCondensedMedium-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9dd71725_7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9dd71725_7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662c6b1b2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662c6b1b2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6315afa4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6315afa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662c6b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662c6b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662c6b1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662c6b1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662c6b1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662c6b1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62c6b1b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662c6b1b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6315afa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6315afa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662c6b1b2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662c6b1b2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662c6b1b2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662c6b1b2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662c6b1b2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662c6b1b2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62c6b1b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662c6b1b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662c6b1b2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662c6b1b2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662c6b1b2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662c6b1b2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662c6b1b2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662c6b1b2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662c6b1b2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662c6b1b2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662c6b1b2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662c6b1b2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6315afa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6315afa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662c6b1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662c6b1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662c6b1b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662c6b1b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662c6b1b2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662c6b1b2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662c6b1b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662c6b1b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0206cb17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0206cb17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662c6b1b2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2662c6b1b2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662c6b1b2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662c6b1b2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662c6b1b2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662c6b1b2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66052aba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66052aba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66052ab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66052ab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66052ab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66052ab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66052aba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66052aba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66052aba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66052aba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66052ab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66052ab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66052aba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66052aba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6315af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6315af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66052aba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66052aba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662c6b1b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2662c6b1b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662c6b1b2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662c6b1b2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662c6b1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662c6b1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662c6b1b2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662c6b1b2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662c6b1b2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662c6b1b2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662c6b1b2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662c6b1b2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662c6b1b2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662c6b1b2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662c6b1b2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662c6b1b2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6315afa4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6315afa4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4ed90e5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ed90e5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662c6b1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662c6b1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66052aba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66052aba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662c6b1b2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662c6b1b2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309b6ff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309b6ffc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7776c8f287_1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776c8f287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578ac18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578ac18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801101eb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01101eb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b628f12a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b628f12a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77703e89f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77703e89f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0011cae8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0011cae8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662c6b1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662c6b1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6b628f12ae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6b628f12ae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7309b6ff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7309b6ff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7578ac1814_0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7578ac1814_0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74ed90e5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74ed90e5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74ed90e5f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74ed90e5f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6b5fdf5ce3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6b5fdf5ce3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7309b6ff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7309b6ff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6b628f12a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6b628f12a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52cec55bc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2cec55bc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78794d83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78794d83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6315afa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6315afa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84b32cac8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84b32cac8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6b5fdf5ce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6b5fdf5ce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8469a4fe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8469a4fe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74ed90e5f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4ed90e5f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SLIDES_API199449726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SLIDES_API199449726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SLIDES_API19944972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SLIDES_API19944972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84b32cac8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84b32cac8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84b32cac8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84b32cac8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8469a4fe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8469a4fe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87b47c3450_0_8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87b47c3450_0_8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662c6b1b2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662c6b1b2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g87b47c3450_0_10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7" name="Google Shape;4357;g87b47c3450_0_10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5" name="Shape 4775"/>
        <p:cNvGrpSpPr/>
        <p:nvPr/>
      </p:nvGrpSpPr>
      <p:grpSpPr>
        <a:xfrm>
          <a:off x="0" y="0"/>
          <a:ext cx="0" cy="0"/>
          <a:chOff x="0" y="0"/>
          <a:chExt cx="0" cy="0"/>
        </a:xfrm>
      </p:grpSpPr>
      <p:sp>
        <p:nvSpPr>
          <p:cNvPr id="4776" name="Google Shape;4776;g87b47c3450_0_1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7" name="Google Shape;4777;g87b47c3450_0_1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6" name="Shape 4946"/>
        <p:cNvGrpSpPr/>
        <p:nvPr/>
      </p:nvGrpSpPr>
      <p:grpSpPr>
        <a:xfrm>
          <a:off x="0" y="0"/>
          <a:ext cx="0" cy="0"/>
          <a:chOff x="0" y="0"/>
          <a:chExt cx="0" cy="0"/>
        </a:xfrm>
      </p:grpSpPr>
      <p:sp>
        <p:nvSpPr>
          <p:cNvPr id="4947" name="Google Shape;4947;g87b47c3450_0_1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8" name="Google Shape;4948;g87b47c3450_0_1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87b47c3450_0_1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87b47c3450_0_1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3" name="Shape 5733"/>
        <p:cNvGrpSpPr/>
        <p:nvPr/>
      </p:nvGrpSpPr>
      <p:grpSpPr>
        <a:xfrm>
          <a:off x="0" y="0"/>
          <a:ext cx="0" cy="0"/>
          <a:chOff x="0" y="0"/>
          <a:chExt cx="0" cy="0"/>
        </a:xfrm>
      </p:grpSpPr>
      <p:sp>
        <p:nvSpPr>
          <p:cNvPr id="5734" name="Google Shape;5734;g87b47c3450_0_1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5" name="Google Shape;5735;g87b47c3450_0_1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g87b47c3450_0_1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0" name="Google Shape;6150;g87b47c3450_0_1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0" name="Shape 6510"/>
        <p:cNvGrpSpPr/>
        <p:nvPr/>
      </p:nvGrpSpPr>
      <p:grpSpPr>
        <a:xfrm>
          <a:off x="0" y="0"/>
          <a:ext cx="0" cy="0"/>
          <a:chOff x="0" y="0"/>
          <a:chExt cx="0" cy="0"/>
        </a:xfrm>
      </p:grpSpPr>
      <p:sp>
        <p:nvSpPr>
          <p:cNvPr id="6511" name="Google Shape;6511;g87b47c3450_0_1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2" name="Google Shape;6512;g87b47c3450_0_1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1" name="Shape 7021"/>
        <p:cNvGrpSpPr/>
        <p:nvPr/>
      </p:nvGrpSpPr>
      <p:grpSpPr>
        <a:xfrm>
          <a:off x="0" y="0"/>
          <a:ext cx="0" cy="0"/>
          <a:chOff x="0" y="0"/>
          <a:chExt cx="0" cy="0"/>
        </a:xfrm>
      </p:grpSpPr>
      <p:sp>
        <p:nvSpPr>
          <p:cNvPr id="7022" name="Google Shape;7022;g87b47c3450_0_13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3" name="Google Shape;7023;g87b47c3450_0_13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2" name="Shape 7642"/>
        <p:cNvGrpSpPr/>
        <p:nvPr/>
      </p:nvGrpSpPr>
      <p:grpSpPr>
        <a:xfrm>
          <a:off x="0" y="0"/>
          <a:ext cx="0" cy="0"/>
          <a:chOff x="0" y="0"/>
          <a:chExt cx="0" cy="0"/>
        </a:xfrm>
      </p:grpSpPr>
      <p:sp>
        <p:nvSpPr>
          <p:cNvPr id="7643" name="Google Shape;7643;g87b47c3450_0_14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4" name="Google Shape;7644;g87b47c3450_0_14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7" name="Shape 8237"/>
        <p:cNvGrpSpPr/>
        <p:nvPr/>
      </p:nvGrpSpPr>
      <p:grpSpPr>
        <a:xfrm>
          <a:off x="0" y="0"/>
          <a:ext cx="0" cy="0"/>
          <a:chOff x="0" y="0"/>
          <a:chExt cx="0" cy="0"/>
        </a:xfrm>
      </p:grpSpPr>
      <p:sp>
        <p:nvSpPr>
          <p:cNvPr id="8238" name="Google Shape;8238;g87b47c3450_0_14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9" name="Google Shape;8239;g87b47c3450_0_14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662c6b1b2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662c6b1b2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9" name="Shape 8559"/>
        <p:cNvGrpSpPr/>
        <p:nvPr/>
      </p:nvGrpSpPr>
      <p:grpSpPr>
        <a:xfrm>
          <a:off x="0" y="0"/>
          <a:ext cx="0" cy="0"/>
          <a:chOff x="0" y="0"/>
          <a:chExt cx="0" cy="0"/>
        </a:xfrm>
      </p:grpSpPr>
      <p:sp>
        <p:nvSpPr>
          <p:cNvPr id="8560" name="Google Shape;8560;g87b47c3450_0_15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1" name="Google Shape;8561;g87b47c3450_0_15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5" name="Shape 8865"/>
        <p:cNvGrpSpPr/>
        <p:nvPr/>
      </p:nvGrpSpPr>
      <p:grpSpPr>
        <a:xfrm>
          <a:off x="0" y="0"/>
          <a:ext cx="0" cy="0"/>
          <a:chOff x="0" y="0"/>
          <a:chExt cx="0" cy="0"/>
        </a:xfrm>
      </p:grpSpPr>
      <p:sp>
        <p:nvSpPr>
          <p:cNvPr id="8866" name="Google Shape;8866;g87b47c3450_0_1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7" name="Google Shape;8867;g87b47c3450_0_1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rot="10800000">
            <a:off x="-358100" y="4446975"/>
            <a:ext cx="9578400" cy="0"/>
          </a:xfrm>
          <a:prstGeom prst="straightConnector1">
            <a:avLst/>
          </a:prstGeom>
          <a:noFill/>
          <a:ln cap="flat" cmpd="sng" w="19050">
            <a:solidFill>
              <a:schemeClr val="lt2"/>
            </a:solidFill>
            <a:prstDash val="solid"/>
            <a:round/>
            <a:headEnd len="med" w="med" type="none"/>
            <a:tailEnd len="med" w="med" type="none"/>
          </a:ln>
        </p:spPr>
      </p:cxnSp>
      <p:sp>
        <p:nvSpPr>
          <p:cNvPr id="11" name="Google Shape;11;p2"/>
          <p:cNvSpPr txBox="1"/>
          <p:nvPr>
            <p:ph idx="1" type="subTitle"/>
          </p:nvPr>
        </p:nvSpPr>
        <p:spPr>
          <a:xfrm>
            <a:off x="711025" y="3419893"/>
            <a:ext cx="4291200" cy="383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2" name="Google Shape;12;p2"/>
          <p:cNvSpPr txBox="1"/>
          <p:nvPr>
            <p:ph type="ctrTitle"/>
          </p:nvPr>
        </p:nvSpPr>
        <p:spPr>
          <a:xfrm>
            <a:off x="711025" y="1263150"/>
            <a:ext cx="4291200" cy="2161500"/>
          </a:xfrm>
          <a:prstGeom prst="rect">
            <a:avLst/>
          </a:prstGeom>
          <a:ln>
            <a:noFill/>
          </a:ln>
        </p:spPr>
        <p:txBody>
          <a:bodyPr anchorCtr="0" anchor="ctr" bIns="91425" lIns="91425" spcFirstLastPara="1" rIns="91425" wrap="square" tIns="91425">
            <a:noAutofit/>
          </a:bodyPr>
          <a:lstStyle>
            <a:lvl1pPr lvl="0" rtl="0">
              <a:lnSpc>
                <a:spcPct val="90000"/>
              </a:lnSpc>
              <a:spcBef>
                <a:spcPts val="0"/>
              </a:spcBef>
              <a:spcAft>
                <a:spcPts val="0"/>
              </a:spcAft>
              <a:buClr>
                <a:schemeClr val="lt2"/>
              </a:buClr>
              <a:buSzPts val="3300"/>
              <a:buNone/>
              <a:defRPr sz="5000"/>
            </a:lvl1pPr>
            <a:lvl2pPr lvl="1" rtl="0" algn="ctr">
              <a:lnSpc>
                <a:spcPct val="80000"/>
              </a:lnSpc>
              <a:spcBef>
                <a:spcPts val="0"/>
              </a:spcBef>
              <a:spcAft>
                <a:spcPts val="0"/>
              </a:spcAft>
              <a:buClr>
                <a:schemeClr val="accent4"/>
              </a:buClr>
              <a:buSzPts val="3500"/>
              <a:buNone/>
              <a:defRPr sz="3500">
                <a:solidFill>
                  <a:schemeClr val="accent4"/>
                </a:solidFill>
              </a:defRPr>
            </a:lvl2pPr>
            <a:lvl3pPr lvl="2" rtl="0" algn="ctr">
              <a:lnSpc>
                <a:spcPct val="80000"/>
              </a:lnSpc>
              <a:spcBef>
                <a:spcPts val="0"/>
              </a:spcBef>
              <a:spcAft>
                <a:spcPts val="0"/>
              </a:spcAft>
              <a:buClr>
                <a:schemeClr val="accent4"/>
              </a:buClr>
              <a:buSzPts val="3500"/>
              <a:buNone/>
              <a:defRPr sz="3500">
                <a:solidFill>
                  <a:schemeClr val="accent4"/>
                </a:solidFill>
              </a:defRPr>
            </a:lvl3pPr>
            <a:lvl4pPr lvl="3" rtl="0" algn="ctr">
              <a:lnSpc>
                <a:spcPct val="80000"/>
              </a:lnSpc>
              <a:spcBef>
                <a:spcPts val="0"/>
              </a:spcBef>
              <a:spcAft>
                <a:spcPts val="0"/>
              </a:spcAft>
              <a:buClr>
                <a:schemeClr val="accent4"/>
              </a:buClr>
              <a:buSzPts val="3500"/>
              <a:buNone/>
              <a:defRPr sz="3500">
                <a:solidFill>
                  <a:schemeClr val="accent4"/>
                </a:solidFill>
              </a:defRPr>
            </a:lvl4pPr>
            <a:lvl5pPr lvl="4" rtl="0" algn="ctr">
              <a:lnSpc>
                <a:spcPct val="80000"/>
              </a:lnSpc>
              <a:spcBef>
                <a:spcPts val="0"/>
              </a:spcBef>
              <a:spcAft>
                <a:spcPts val="0"/>
              </a:spcAft>
              <a:buClr>
                <a:schemeClr val="accent4"/>
              </a:buClr>
              <a:buSzPts val="3500"/>
              <a:buNone/>
              <a:defRPr sz="3500">
                <a:solidFill>
                  <a:schemeClr val="accent4"/>
                </a:solidFill>
              </a:defRPr>
            </a:lvl5pPr>
            <a:lvl6pPr lvl="5" rtl="0" algn="ctr">
              <a:lnSpc>
                <a:spcPct val="80000"/>
              </a:lnSpc>
              <a:spcBef>
                <a:spcPts val="0"/>
              </a:spcBef>
              <a:spcAft>
                <a:spcPts val="0"/>
              </a:spcAft>
              <a:buClr>
                <a:schemeClr val="accent4"/>
              </a:buClr>
              <a:buSzPts val="3500"/>
              <a:buNone/>
              <a:defRPr sz="3500">
                <a:solidFill>
                  <a:schemeClr val="accent4"/>
                </a:solidFill>
              </a:defRPr>
            </a:lvl6pPr>
            <a:lvl7pPr lvl="6" rtl="0" algn="ctr">
              <a:lnSpc>
                <a:spcPct val="80000"/>
              </a:lnSpc>
              <a:spcBef>
                <a:spcPts val="0"/>
              </a:spcBef>
              <a:spcAft>
                <a:spcPts val="0"/>
              </a:spcAft>
              <a:buClr>
                <a:schemeClr val="accent4"/>
              </a:buClr>
              <a:buSzPts val="3500"/>
              <a:buNone/>
              <a:defRPr sz="3500">
                <a:solidFill>
                  <a:schemeClr val="accent4"/>
                </a:solidFill>
              </a:defRPr>
            </a:lvl7pPr>
            <a:lvl8pPr lvl="7" rtl="0" algn="ctr">
              <a:lnSpc>
                <a:spcPct val="80000"/>
              </a:lnSpc>
              <a:spcBef>
                <a:spcPts val="0"/>
              </a:spcBef>
              <a:spcAft>
                <a:spcPts val="0"/>
              </a:spcAft>
              <a:buClr>
                <a:schemeClr val="accent4"/>
              </a:buClr>
              <a:buSzPts val="3500"/>
              <a:buNone/>
              <a:defRPr sz="3500">
                <a:solidFill>
                  <a:schemeClr val="accent4"/>
                </a:solidFill>
              </a:defRPr>
            </a:lvl8pPr>
            <a:lvl9pPr lvl="8" rtl="0" algn="ctr">
              <a:lnSpc>
                <a:spcPct val="80000"/>
              </a:lnSpc>
              <a:spcBef>
                <a:spcPts val="0"/>
              </a:spcBef>
              <a:spcAft>
                <a:spcPts val="0"/>
              </a:spcAft>
              <a:buClr>
                <a:schemeClr val="accent4"/>
              </a:buClr>
              <a:buSzPts val="3500"/>
              <a:buNone/>
              <a:defRPr sz="3500">
                <a:solidFill>
                  <a:schemeClr val="accent4"/>
                </a:solidFill>
              </a:defRPr>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613850" y="2184088"/>
            <a:ext cx="7916100" cy="130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7200"/>
              <a:buNone/>
              <a:defRPr sz="100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61" name="Google Shape;61;p11"/>
          <p:cNvSpPr txBox="1"/>
          <p:nvPr>
            <p:ph idx="1" type="subTitle"/>
          </p:nvPr>
        </p:nvSpPr>
        <p:spPr>
          <a:xfrm>
            <a:off x="1225125" y="3597938"/>
            <a:ext cx="67080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2" name="Google Shape;62;p11"/>
          <p:cNvSpPr/>
          <p:nvPr/>
        </p:nvSpPr>
        <p:spPr>
          <a:xfrm rot="5400000">
            <a:off x="-4" y="356614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1"/>
          <p:cNvCxnSpPr/>
          <p:nvPr/>
        </p:nvCxnSpPr>
        <p:spPr>
          <a:xfrm rot="10800000">
            <a:off x="-358100" y="1572525"/>
            <a:ext cx="9578400" cy="0"/>
          </a:xfrm>
          <a:prstGeom prst="straightConnector1">
            <a:avLst/>
          </a:prstGeom>
          <a:noFill/>
          <a:ln cap="flat" cmpd="sng" w="19050">
            <a:solidFill>
              <a:schemeClr val="lt2"/>
            </a:solidFill>
            <a:prstDash val="solid"/>
            <a:round/>
            <a:headEnd len="med" w="med" type="none"/>
            <a:tailEnd len="med" w="med" type="none"/>
          </a:ln>
        </p:spPr>
      </p:cxnSp>
      <p:sp>
        <p:nvSpPr>
          <p:cNvPr id="64" name="Google Shape;6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5" name="Shape 65"/>
        <p:cNvGrpSpPr/>
        <p:nvPr/>
      </p:nvGrpSpPr>
      <p:grpSpPr>
        <a:xfrm>
          <a:off x="0" y="0"/>
          <a:ext cx="0" cy="0"/>
          <a:chOff x="0" y="0"/>
          <a:chExt cx="0" cy="0"/>
        </a:xfrm>
      </p:grpSpPr>
      <p:sp>
        <p:nvSpPr>
          <p:cNvPr id="66" name="Google Shape;6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67" name="Shape 67"/>
        <p:cNvGrpSpPr/>
        <p:nvPr/>
      </p:nvGrpSpPr>
      <p:grpSpPr>
        <a:xfrm>
          <a:off x="0" y="0"/>
          <a:ext cx="0" cy="0"/>
          <a:chOff x="0" y="0"/>
          <a:chExt cx="0" cy="0"/>
        </a:xfrm>
      </p:grpSpPr>
      <p:sp>
        <p:nvSpPr>
          <p:cNvPr id="68" name="Google Shape;68;p13"/>
          <p:cNvSpPr txBox="1"/>
          <p:nvPr>
            <p:ph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3"/>
          <p:cNvSpPr txBox="1"/>
          <p:nvPr>
            <p:ph idx="2" type="ctrTitle"/>
          </p:nvPr>
        </p:nvSpPr>
        <p:spPr>
          <a:xfrm>
            <a:off x="712419" y="2476995"/>
            <a:ext cx="1770900" cy="71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200"/>
              <a:buNone/>
              <a:defRPr sz="1800">
                <a:solidFill>
                  <a:schemeClr val="lt2"/>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70" name="Google Shape;70;p13"/>
          <p:cNvSpPr txBox="1"/>
          <p:nvPr>
            <p:ph idx="1" type="subTitle"/>
          </p:nvPr>
        </p:nvSpPr>
        <p:spPr>
          <a:xfrm>
            <a:off x="712350" y="3140030"/>
            <a:ext cx="1770900" cy="87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71" name="Google Shape;71;p13"/>
          <p:cNvSpPr txBox="1"/>
          <p:nvPr>
            <p:ph hasCustomPrompt="1" idx="3" type="title"/>
          </p:nvPr>
        </p:nvSpPr>
        <p:spPr>
          <a:xfrm>
            <a:off x="712428" y="1758325"/>
            <a:ext cx="1770900" cy="720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3"/>
          <p:cNvSpPr txBox="1"/>
          <p:nvPr>
            <p:ph idx="4" type="ctrTitle"/>
          </p:nvPr>
        </p:nvSpPr>
        <p:spPr>
          <a:xfrm>
            <a:off x="2694815" y="2476995"/>
            <a:ext cx="1770900" cy="71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200"/>
              <a:buNone/>
              <a:defRPr sz="1800">
                <a:solidFill>
                  <a:schemeClr val="lt2"/>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73" name="Google Shape;73;p13"/>
          <p:cNvSpPr txBox="1"/>
          <p:nvPr>
            <p:ph idx="5" type="subTitle"/>
          </p:nvPr>
        </p:nvSpPr>
        <p:spPr>
          <a:xfrm>
            <a:off x="2694741" y="3140030"/>
            <a:ext cx="1770900" cy="87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74" name="Google Shape;74;p13"/>
          <p:cNvSpPr txBox="1"/>
          <p:nvPr>
            <p:ph hasCustomPrompt="1" idx="6" type="title"/>
          </p:nvPr>
        </p:nvSpPr>
        <p:spPr>
          <a:xfrm>
            <a:off x="2694897" y="1769451"/>
            <a:ext cx="1770900" cy="720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p:nvPr>
            <p:ph idx="7" type="ctrTitle"/>
          </p:nvPr>
        </p:nvSpPr>
        <p:spPr>
          <a:xfrm>
            <a:off x="6659500" y="2477003"/>
            <a:ext cx="1770900" cy="71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200"/>
              <a:buNone/>
              <a:defRPr sz="1800">
                <a:solidFill>
                  <a:schemeClr val="lt2"/>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76" name="Google Shape;76;p13"/>
          <p:cNvSpPr txBox="1"/>
          <p:nvPr>
            <p:ph idx="8" type="subTitle"/>
          </p:nvPr>
        </p:nvSpPr>
        <p:spPr>
          <a:xfrm>
            <a:off x="6659522" y="3140030"/>
            <a:ext cx="1770900" cy="87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77" name="Google Shape;77;p13"/>
          <p:cNvSpPr txBox="1"/>
          <p:nvPr>
            <p:ph hasCustomPrompt="1" idx="9" type="title"/>
          </p:nvPr>
        </p:nvSpPr>
        <p:spPr>
          <a:xfrm>
            <a:off x="6659525" y="1758333"/>
            <a:ext cx="1770900" cy="720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3"/>
          <p:cNvSpPr txBox="1"/>
          <p:nvPr>
            <p:ph idx="13" type="ctrTitle"/>
          </p:nvPr>
        </p:nvSpPr>
        <p:spPr>
          <a:xfrm>
            <a:off x="4677211" y="2476995"/>
            <a:ext cx="1770900" cy="71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200"/>
              <a:buNone/>
              <a:defRPr sz="1800">
                <a:solidFill>
                  <a:schemeClr val="lt2"/>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79" name="Google Shape;79;p13"/>
          <p:cNvSpPr txBox="1"/>
          <p:nvPr>
            <p:ph idx="14" type="subTitle"/>
          </p:nvPr>
        </p:nvSpPr>
        <p:spPr>
          <a:xfrm>
            <a:off x="4677132" y="3140030"/>
            <a:ext cx="1770900" cy="87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80" name="Google Shape;80;p13"/>
          <p:cNvSpPr txBox="1"/>
          <p:nvPr>
            <p:ph hasCustomPrompt="1" idx="15" type="title"/>
          </p:nvPr>
        </p:nvSpPr>
        <p:spPr>
          <a:xfrm>
            <a:off x="4677214" y="1769444"/>
            <a:ext cx="1770900" cy="720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3"/>
          <p:cNvSpPr/>
          <p:nvPr/>
        </p:nvSpPr>
        <p:spPr>
          <a:xfrm>
            <a:off x="1149676" y="1441585"/>
            <a:ext cx="87192" cy="35213"/>
          </a:xfrm>
          <a:custGeom>
            <a:rect b="b" l="l" r="r" t="t"/>
            <a:pathLst>
              <a:path extrusionOk="0" h="1069" w="2647">
                <a:moveTo>
                  <a:pt x="2458" y="0"/>
                </a:moveTo>
                <a:cubicBezTo>
                  <a:pt x="2441" y="0"/>
                  <a:pt x="2424" y="4"/>
                  <a:pt x="2406" y="13"/>
                </a:cubicBezTo>
                <a:cubicBezTo>
                  <a:pt x="1678" y="529"/>
                  <a:pt x="1066" y="870"/>
                  <a:pt x="237" y="870"/>
                </a:cubicBezTo>
                <a:cubicBezTo>
                  <a:pt x="200" y="870"/>
                  <a:pt x="163" y="869"/>
                  <a:pt x="126" y="868"/>
                </a:cubicBezTo>
                <a:cubicBezTo>
                  <a:pt x="112" y="861"/>
                  <a:pt x="99" y="858"/>
                  <a:pt x="88" y="858"/>
                </a:cubicBezTo>
                <a:cubicBezTo>
                  <a:pt x="1" y="858"/>
                  <a:pt x="13" y="1058"/>
                  <a:pt x="126" y="1058"/>
                </a:cubicBezTo>
                <a:cubicBezTo>
                  <a:pt x="215" y="1065"/>
                  <a:pt x="307" y="1068"/>
                  <a:pt x="400" y="1068"/>
                </a:cubicBezTo>
                <a:cubicBezTo>
                  <a:pt x="1175" y="1068"/>
                  <a:pt x="2084" y="828"/>
                  <a:pt x="2565" y="235"/>
                </a:cubicBezTo>
                <a:cubicBezTo>
                  <a:pt x="2646" y="153"/>
                  <a:pt x="2564" y="0"/>
                  <a:pt x="2458" y="0"/>
                </a:cubicBezTo>
                <a:close/>
              </a:path>
            </a:pathLst>
          </a:custGeom>
          <a:solidFill>
            <a:srgbClr val="555555"/>
          </a:solidFill>
          <a:ln cap="flat" cmpd="sng" w="2375">
            <a:solidFill>
              <a:srgbClr val="55555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169604" y="1431176"/>
            <a:ext cx="51419" cy="23486"/>
          </a:xfrm>
          <a:custGeom>
            <a:rect b="b" l="l" r="r" t="t"/>
            <a:pathLst>
              <a:path extrusionOk="0" h="713" w="1561">
                <a:moveTo>
                  <a:pt x="1350" y="1"/>
                </a:moveTo>
                <a:cubicBezTo>
                  <a:pt x="1333" y="1"/>
                  <a:pt x="1314" y="4"/>
                  <a:pt x="1294" y="12"/>
                </a:cubicBezTo>
                <a:cubicBezTo>
                  <a:pt x="1168" y="107"/>
                  <a:pt x="1009" y="139"/>
                  <a:pt x="819" y="170"/>
                </a:cubicBezTo>
                <a:cubicBezTo>
                  <a:pt x="566" y="297"/>
                  <a:pt x="281" y="392"/>
                  <a:pt x="59" y="487"/>
                </a:cubicBezTo>
                <a:cubicBezTo>
                  <a:pt x="1" y="546"/>
                  <a:pt x="23" y="712"/>
                  <a:pt x="127" y="712"/>
                </a:cubicBezTo>
                <a:cubicBezTo>
                  <a:pt x="136" y="712"/>
                  <a:pt x="145" y="711"/>
                  <a:pt x="154" y="709"/>
                </a:cubicBezTo>
                <a:cubicBezTo>
                  <a:pt x="408" y="614"/>
                  <a:pt x="661" y="487"/>
                  <a:pt x="883" y="424"/>
                </a:cubicBezTo>
                <a:lnTo>
                  <a:pt x="978" y="424"/>
                </a:lnTo>
                <a:cubicBezTo>
                  <a:pt x="1136" y="392"/>
                  <a:pt x="1263" y="297"/>
                  <a:pt x="1421" y="266"/>
                </a:cubicBezTo>
                <a:cubicBezTo>
                  <a:pt x="1560" y="182"/>
                  <a:pt x="1479" y="1"/>
                  <a:pt x="1350" y="1"/>
                </a:cubicBezTo>
                <a:close/>
              </a:path>
            </a:pathLst>
          </a:custGeom>
          <a:solidFill>
            <a:srgbClr val="555555"/>
          </a:solidFill>
          <a:ln cap="flat" cmpd="sng" w="2375">
            <a:solidFill>
              <a:srgbClr val="55555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3"/>
          <p:cNvCxnSpPr/>
          <p:nvPr/>
        </p:nvCxnSpPr>
        <p:spPr>
          <a:xfrm rot="10800000">
            <a:off x="-358100" y="4446975"/>
            <a:ext cx="9578400" cy="0"/>
          </a:xfrm>
          <a:prstGeom prst="straightConnector1">
            <a:avLst/>
          </a:prstGeom>
          <a:noFill/>
          <a:ln cap="flat" cmpd="sng" w="19050">
            <a:solidFill>
              <a:schemeClr val="lt2"/>
            </a:solidFill>
            <a:prstDash val="solid"/>
            <a:round/>
            <a:headEnd len="med" w="med" type="none"/>
            <a:tailEnd len="med" w="med" type="none"/>
          </a:ln>
        </p:spPr>
      </p:cxnSp>
      <p:sp>
        <p:nvSpPr>
          <p:cNvPr id="84" name="Google Shape;84;p13"/>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4">
    <p:spTree>
      <p:nvGrpSpPr>
        <p:cNvPr id="86" name="Shape 86"/>
        <p:cNvGrpSpPr/>
        <p:nvPr/>
      </p:nvGrpSpPr>
      <p:grpSpPr>
        <a:xfrm>
          <a:off x="0" y="0"/>
          <a:ext cx="0" cy="0"/>
          <a:chOff x="0" y="0"/>
          <a:chExt cx="0" cy="0"/>
        </a:xfrm>
      </p:grpSpPr>
      <p:sp>
        <p:nvSpPr>
          <p:cNvPr id="87" name="Google Shape;87;p14"/>
          <p:cNvSpPr txBox="1"/>
          <p:nvPr>
            <p:ph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4"/>
          <p:cNvSpPr/>
          <p:nvPr/>
        </p:nvSpPr>
        <p:spPr>
          <a:xfrm>
            <a:off x="1149676" y="1441585"/>
            <a:ext cx="87192" cy="35213"/>
          </a:xfrm>
          <a:custGeom>
            <a:rect b="b" l="l" r="r" t="t"/>
            <a:pathLst>
              <a:path extrusionOk="0" h="1069" w="2647">
                <a:moveTo>
                  <a:pt x="2458" y="0"/>
                </a:moveTo>
                <a:cubicBezTo>
                  <a:pt x="2441" y="0"/>
                  <a:pt x="2424" y="4"/>
                  <a:pt x="2406" y="13"/>
                </a:cubicBezTo>
                <a:cubicBezTo>
                  <a:pt x="1678" y="529"/>
                  <a:pt x="1066" y="870"/>
                  <a:pt x="237" y="870"/>
                </a:cubicBezTo>
                <a:cubicBezTo>
                  <a:pt x="200" y="870"/>
                  <a:pt x="163" y="869"/>
                  <a:pt x="126" y="868"/>
                </a:cubicBezTo>
                <a:cubicBezTo>
                  <a:pt x="112" y="861"/>
                  <a:pt x="99" y="858"/>
                  <a:pt x="88" y="858"/>
                </a:cubicBezTo>
                <a:cubicBezTo>
                  <a:pt x="1" y="858"/>
                  <a:pt x="13" y="1058"/>
                  <a:pt x="126" y="1058"/>
                </a:cubicBezTo>
                <a:cubicBezTo>
                  <a:pt x="215" y="1065"/>
                  <a:pt x="307" y="1068"/>
                  <a:pt x="400" y="1068"/>
                </a:cubicBezTo>
                <a:cubicBezTo>
                  <a:pt x="1175" y="1068"/>
                  <a:pt x="2084" y="828"/>
                  <a:pt x="2565" y="235"/>
                </a:cubicBezTo>
                <a:cubicBezTo>
                  <a:pt x="2646" y="153"/>
                  <a:pt x="2564" y="0"/>
                  <a:pt x="2458" y="0"/>
                </a:cubicBezTo>
                <a:close/>
              </a:path>
            </a:pathLst>
          </a:custGeom>
          <a:solidFill>
            <a:srgbClr val="555555"/>
          </a:solidFill>
          <a:ln cap="flat" cmpd="sng" w="2375">
            <a:solidFill>
              <a:srgbClr val="55555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169604" y="1431176"/>
            <a:ext cx="51419" cy="23486"/>
          </a:xfrm>
          <a:custGeom>
            <a:rect b="b" l="l" r="r" t="t"/>
            <a:pathLst>
              <a:path extrusionOk="0" h="713" w="1561">
                <a:moveTo>
                  <a:pt x="1350" y="1"/>
                </a:moveTo>
                <a:cubicBezTo>
                  <a:pt x="1333" y="1"/>
                  <a:pt x="1314" y="4"/>
                  <a:pt x="1294" y="12"/>
                </a:cubicBezTo>
                <a:cubicBezTo>
                  <a:pt x="1168" y="107"/>
                  <a:pt x="1009" y="139"/>
                  <a:pt x="819" y="170"/>
                </a:cubicBezTo>
                <a:cubicBezTo>
                  <a:pt x="566" y="297"/>
                  <a:pt x="281" y="392"/>
                  <a:pt x="59" y="487"/>
                </a:cubicBezTo>
                <a:cubicBezTo>
                  <a:pt x="1" y="546"/>
                  <a:pt x="23" y="712"/>
                  <a:pt x="127" y="712"/>
                </a:cubicBezTo>
                <a:cubicBezTo>
                  <a:pt x="136" y="712"/>
                  <a:pt x="145" y="711"/>
                  <a:pt x="154" y="709"/>
                </a:cubicBezTo>
                <a:cubicBezTo>
                  <a:pt x="408" y="614"/>
                  <a:pt x="661" y="487"/>
                  <a:pt x="883" y="424"/>
                </a:cubicBezTo>
                <a:lnTo>
                  <a:pt x="978" y="424"/>
                </a:lnTo>
                <a:cubicBezTo>
                  <a:pt x="1136" y="392"/>
                  <a:pt x="1263" y="297"/>
                  <a:pt x="1421" y="266"/>
                </a:cubicBezTo>
                <a:cubicBezTo>
                  <a:pt x="1560" y="182"/>
                  <a:pt x="1479" y="1"/>
                  <a:pt x="1350" y="1"/>
                </a:cubicBezTo>
                <a:close/>
              </a:path>
            </a:pathLst>
          </a:custGeom>
          <a:solidFill>
            <a:srgbClr val="555555"/>
          </a:solidFill>
          <a:ln cap="flat" cmpd="sng" w="2375">
            <a:solidFill>
              <a:srgbClr val="55555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7566996" y="356579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p:cNvCxnSpPr/>
          <p:nvPr/>
        </p:nvCxnSpPr>
        <p:spPr>
          <a:xfrm rot="10800000">
            <a:off x="-358100" y="1572525"/>
            <a:ext cx="9578400" cy="0"/>
          </a:xfrm>
          <a:prstGeom prst="straightConnector1">
            <a:avLst/>
          </a:prstGeom>
          <a:noFill/>
          <a:ln cap="flat" cmpd="sng" w="19050">
            <a:solidFill>
              <a:schemeClr val="lt2"/>
            </a:solidFill>
            <a:prstDash val="solid"/>
            <a:round/>
            <a:headEnd len="med" w="med" type="none"/>
            <a:tailEnd len="med" w="med" type="none"/>
          </a:ln>
        </p:spPr>
      </p:cxnSp>
      <p:sp>
        <p:nvSpPr>
          <p:cNvPr id="92" name="Google Shape;9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bg>
      <p:bgPr>
        <a:solidFill>
          <a:schemeClr val="lt1"/>
        </a:solidFill>
      </p:bgPr>
    </p:bg>
    <p:spTree>
      <p:nvGrpSpPr>
        <p:cNvPr id="93" name="Shape 93"/>
        <p:cNvGrpSpPr/>
        <p:nvPr/>
      </p:nvGrpSpPr>
      <p:grpSpPr>
        <a:xfrm>
          <a:off x="0" y="0"/>
          <a:ext cx="0" cy="0"/>
          <a:chOff x="0" y="0"/>
          <a:chExt cx="0" cy="0"/>
        </a:xfrm>
      </p:grpSpPr>
      <p:sp>
        <p:nvSpPr>
          <p:cNvPr id="94" name="Google Shape;94;p15"/>
          <p:cNvSpPr/>
          <p:nvPr/>
        </p:nvSpPr>
        <p:spPr>
          <a:xfrm rot="10800000">
            <a:off x="9" y="-8435"/>
            <a:ext cx="3706956" cy="3708582"/>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title"/>
          </p:nvPr>
        </p:nvSpPr>
        <p:spPr>
          <a:xfrm>
            <a:off x="634825" y="3012928"/>
            <a:ext cx="21009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sz="2500">
                <a:solidFill>
                  <a:schemeClr val="dk1"/>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96" name="Google Shape;96;p15"/>
          <p:cNvSpPr txBox="1"/>
          <p:nvPr>
            <p:ph idx="2" type="title"/>
          </p:nvPr>
        </p:nvSpPr>
        <p:spPr>
          <a:xfrm>
            <a:off x="6405675" y="3012928"/>
            <a:ext cx="2100900" cy="5727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Clr>
                <a:schemeClr val="accent5"/>
              </a:buClr>
              <a:buSzPts val="3000"/>
              <a:buNone/>
              <a:defRPr sz="2500">
                <a:solidFill>
                  <a:schemeClr val="dk1"/>
                </a:solidFill>
              </a:defRPr>
            </a:lvl1pPr>
            <a:lvl2pPr lvl="1" rtl="0" algn="r">
              <a:spcBef>
                <a:spcPts val="0"/>
              </a:spcBef>
              <a:spcAft>
                <a:spcPts val="0"/>
              </a:spcAft>
              <a:buClr>
                <a:schemeClr val="accent5"/>
              </a:buClr>
              <a:buSzPts val="3000"/>
              <a:buNone/>
              <a:defRPr>
                <a:solidFill>
                  <a:schemeClr val="accent5"/>
                </a:solidFill>
              </a:defRPr>
            </a:lvl2pPr>
            <a:lvl3pPr lvl="2" rtl="0" algn="r">
              <a:spcBef>
                <a:spcPts val="0"/>
              </a:spcBef>
              <a:spcAft>
                <a:spcPts val="0"/>
              </a:spcAft>
              <a:buClr>
                <a:schemeClr val="accent5"/>
              </a:buClr>
              <a:buSzPts val="3000"/>
              <a:buNone/>
              <a:defRPr>
                <a:solidFill>
                  <a:schemeClr val="accent5"/>
                </a:solidFill>
              </a:defRPr>
            </a:lvl3pPr>
            <a:lvl4pPr lvl="3" rtl="0" algn="r">
              <a:spcBef>
                <a:spcPts val="0"/>
              </a:spcBef>
              <a:spcAft>
                <a:spcPts val="0"/>
              </a:spcAft>
              <a:buClr>
                <a:schemeClr val="accent5"/>
              </a:buClr>
              <a:buSzPts val="3000"/>
              <a:buNone/>
              <a:defRPr>
                <a:solidFill>
                  <a:schemeClr val="accent5"/>
                </a:solidFill>
              </a:defRPr>
            </a:lvl4pPr>
            <a:lvl5pPr lvl="4" rtl="0" algn="r">
              <a:spcBef>
                <a:spcPts val="0"/>
              </a:spcBef>
              <a:spcAft>
                <a:spcPts val="0"/>
              </a:spcAft>
              <a:buClr>
                <a:schemeClr val="accent5"/>
              </a:buClr>
              <a:buSzPts val="3000"/>
              <a:buNone/>
              <a:defRPr>
                <a:solidFill>
                  <a:schemeClr val="accent5"/>
                </a:solidFill>
              </a:defRPr>
            </a:lvl5pPr>
            <a:lvl6pPr lvl="5" rtl="0" algn="r">
              <a:spcBef>
                <a:spcPts val="0"/>
              </a:spcBef>
              <a:spcAft>
                <a:spcPts val="0"/>
              </a:spcAft>
              <a:buClr>
                <a:schemeClr val="accent5"/>
              </a:buClr>
              <a:buSzPts val="3000"/>
              <a:buNone/>
              <a:defRPr>
                <a:solidFill>
                  <a:schemeClr val="accent5"/>
                </a:solidFill>
              </a:defRPr>
            </a:lvl6pPr>
            <a:lvl7pPr lvl="6" rtl="0" algn="r">
              <a:spcBef>
                <a:spcPts val="0"/>
              </a:spcBef>
              <a:spcAft>
                <a:spcPts val="0"/>
              </a:spcAft>
              <a:buClr>
                <a:schemeClr val="accent5"/>
              </a:buClr>
              <a:buSzPts val="3000"/>
              <a:buNone/>
              <a:defRPr>
                <a:solidFill>
                  <a:schemeClr val="accent5"/>
                </a:solidFill>
              </a:defRPr>
            </a:lvl7pPr>
            <a:lvl8pPr lvl="7" rtl="0" algn="r">
              <a:spcBef>
                <a:spcPts val="0"/>
              </a:spcBef>
              <a:spcAft>
                <a:spcPts val="0"/>
              </a:spcAft>
              <a:buClr>
                <a:schemeClr val="accent5"/>
              </a:buClr>
              <a:buSzPts val="3000"/>
              <a:buNone/>
              <a:defRPr>
                <a:solidFill>
                  <a:schemeClr val="accent5"/>
                </a:solidFill>
              </a:defRPr>
            </a:lvl8pPr>
            <a:lvl9pPr lvl="8" rtl="0" algn="r">
              <a:spcBef>
                <a:spcPts val="0"/>
              </a:spcBef>
              <a:spcAft>
                <a:spcPts val="0"/>
              </a:spcAft>
              <a:buClr>
                <a:schemeClr val="accent5"/>
              </a:buClr>
              <a:buSzPts val="3000"/>
              <a:buNone/>
              <a:defRPr>
                <a:solidFill>
                  <a:schemeClr val="accent5"/>
                </a:solidFill>
              </a:defRPr>
            </a:lvl9pPr>
          </a:lstStyle>
          <a:p/>
        </p:txBody>
      </p:sp>
      <p:sp>
        <p:nvSpPr>
          <p:cNvPr id="97" name="Google Shape;97;p15"/>
          <p:cNvSpPr txBox="1"/>
          <p:nvPr>
            <p:ph idx="1" type="subTitle"/>
          </p:nvPr>
        </p:nvSpPr>
        <p:spPr>
          <a:xfrm>
            <a:off x="634825" y="3550481"/>
            <a:ext cx="2100900" cy="10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5"/>
          <p:cNvSpPr txBox="1"/>
          <p:nvPr>
            <p:ph idx="3" type="subTitle"/>
          </p:nvPr>
        </p:nvSpPr>
        <p:spPr>
          <a:xfrm>
            <a:off x="6405675" y="3550477"/>
            <a:ext cx="2100900" cy="104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5"/>
          <p:cNvSpPr/>
          <p:nvPr/>
        </p:nvSpPr>
        <p:spPr>
          <a:xfrm rot="-5400000">
            <a:off x="5455036" y="-8674"/>
            <a:ext cx="3688157" cy="3689774"/>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01" name="Shape 101"/>
        <p:cNvGrpSpPr/>
        <p:nvPr/>
      </p:nvGrpSpPr>
      <p:grpSpPr>
        <a:xfrm>
          <a:off x="0" y="0"/>
          <a:ext cx="0" cy="0"/>
          <a:chOff x="0" y="0"/>
          <a:chExt cx="0" cy="0"/>
        </a:xfrm>
      </p:grpSpPr>
      <p:cxnSp>
        <p:nvCxnSpPr>
          <p:cNvPr id="102" name="Google Shape;102;p16"/>
          <p:cNvCxnSpPr>
            <a:stCxn id="103" idx="1"/>
          </p:cNvCxnSpPr>
          <p:nvPr/>
        </p:nvCxnSpPr>
        <p:spPr>
          <a:xfrm flipH="1">
            <a:off x="379075" y="3243450"/>
            <a:ext cx="4867800" cy="24300"/>
          </a:xfrm>
          <a:prstGeom prst="straightConnector1">
            <a:avLst/>
          </a:prstGeom>
          <a:noFill/>
          <a:ln cap="flat" cmpd="sng" w="19050">
            <a:solidFill>
              <a:schemeClr val="lt2"/>
            </a:solidFill>
            <a:prstDash val="solid"/>
            <a:round/>
            <a:headEnd len="med" w="med" type="none"/>
            <a:tailEnd len="med" w="med" type="none"/>
          </a:ln>
        </p:spPr>
      </p:cxnSp>
      <p:sp>
        <p:nvSpPr>
          <p:cNvPr id="103" name="Google Shape;103;p16"/>
          <p:cNvSpPr txBox="1"/>
          <p:nvPr>
            <p:ph type="title"/>
          </p:nvPr>
        </p:nvSpPr>
        <p:spPr>
          <a:xfrm>
            <a:off x="5246875" y="2991600"/>
            <a:ext cx="3273600" cy="503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104" name="Google Shape;104;p16"/>
          <p:cNvSpPr txBox="1"/>
          <p:nvPr>
            <p:ph idx="1" type="subTitle"/>
          </p:nvPr>
        </p:nvSpPr>
        <p:spPr>
          <a:xfrm>
            <a:off x="2959325" y="1648200"/>
            <a:ext cx="5790900" cy="1343400"/>
          </a:xfrm>
          <a:prstGeom prst="rect">
            <a:avLst/>
          </a:prstGeom>
          <a:noFill/>
        </p:spPr>
        <p:txBody>
          <a:bodyPr anchorCtr="0" anchor="ctr" bIns="91425" lIns="91425" spcFirstLastPara="1" rIns="91425" wrap="square" tIns="91425">
            <a:noAutofit/>
          </a:bodyPr>
          <a:lstStyle>
            <a:lvl1pPr lvl="0" marR="228600" rtl="0" algn="r">
              <a:lnSpc>
                <a:spcPct val="100000"/>
              </a:lnSpc>
              <a:spcBef>
                <a:spcPts val="0"/>
              </a:spcBef>
              <a:spcAft>
                <a:spcPts val="0"/>
              </a:spcAft>
              <a:buClr>
                <a:schemeClr val="dk1"/>
              </a:buClr>
              <a:buSzPts val="1400"/>
              <a:buNone/>
              <a:defRPr sz="2500">
                <a:solidFill>
                  <a:schemeClr val="lt2"/>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1_1">
    <p:spTree>
      <p:nvGrpSpPr>
        <p:cNvPr id="106" name="Shape 106"/>
        <p:cNvGrpSpPr/>
        <p:nvPr/>
      </p:nvGrpSpPr>
      <p:grpSpPr>
        <a:xfrm>
          <a:off x="0" y="0"/>
          <a:ext cx="0" cy="0"/>
          <a:chOff x="0" y="0"/>
          <a:chExt cx="0" cy="0"/>
        </a:xfrm>
      </p:grpSpPr>
      <p:sp>
        <p:nvSpPr>
          <p:cNvPr id="107" name="Google Shape;107;p17"/>
          <p:cNvSpPr txBox="1"/>
          <p:nvPr>
            <p:ph type="title"/>
          </p:nvPr>
        </p:nvSpPr>
        <p:spPr>
          <a:xfrm>
            <a:off x="863350" y="3367857"/>
            <a:ext cx="2320800" cy="50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8" name="Google Shape;108;p17"/>
          <p:cNvSpPr txBox="1"/>
          <p:nvPr>
            <p:ph idx="1" type="subTitle"/>
          </p:nvPr>
        </p:nvSpPr>
        <p:spPr>
          <a:xfrm>
            <a:off x="928600" y="3753591"/>
            <a:ext cx="21903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7"/>
          <p:cNvSpPr txBox="1"/>
          <p:nvPr>
            <p:ph idx="2" type="title"/>
          </p:nvPr>
        </p:nvSpPr>
        <p:spPr>
          <a:xfrm>
            <a:off x="5962597" y="3367851"/>
            <a:ext cx="2320800" cy="50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0" name="Google Shape;110;p17"/>
          <p:cNvSpPr txBox="1"/>
          <p:nvPr>
            <p:ph idx="3" type="subTitle"/>
          </p:nvPr>
        </p:nvSpPr>
        <p:spPr>
          <a:xfrm>
            <a:off x="6027850" y="3753591"/>
            <a:ext cx="21903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17"/>
          <p:cNvSpPr txBox="1"/>
          <p:nvPr>
            <p:ph idx="4" type="title"/>
          </p:nvPr>
        </p:nvSpPr>
        <p:spPr>
          <a:xfrm>
            <a:off x="3412662" y="3367866"/>
            <a:ext cx="2320800" cy="50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2" name="Google Shape;112;p17"/>
          <p:cNvSpPr txBox="1"/>
          <p:nvPr>
            <p:ph idx="5" type="subTitle"/>
          </p:nvPr>
        </p:nvSpPr>
        <p:spPr>
          <a:xfrm>
            <a:off x="3476316" y="3753591"/>
            <a:ext cx="21903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7"/>
          <p:cNvSpPr txBox="1"/>
          <p:nvPr>
            <p:ph idx="6"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1_2">
    <p:spTree>
      <p:nvGrpSpPr>
        <p:cNvPr id="115" name="Shape 115"/>
        <p:cNvGrpSpPr/>
        <p:nvPr/>
      </p:nvGrpSpPr>
      <p:grpSpPr>
        <a:xfrm>
          <a:off x="0" y="0"/>
          <a:ext cx="0" cy="0"/>
          <a:chOff x="0" y="0"/>
          <a:chExt cx="0" cy="0"/>
        </a:xfrm>
      </p:grpSpPr>
      <p:sp>
        <p:nvSpPr>
          <p:cNvPr id="116" name="Google Shape;116;p18"/>
          <p:cNvSpPr txBox="1"/>
          <p:nvPr>
            <p:ph hasCustomPrompt="1" type="title"/>
          </p:nvPr>
        </p:nvSpPr>
        <p:spPr>
          <a:xfrm>
            <a:off x="5228775" y="2898700"/>
            <a:ext cx="2975700" cy="871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7000">
                <a:solidFill>
                  <a:schemeClr val="lt2"/>
                </a:solidFill>
              </a:defRPr>
            </a:lvl1pPr>
            <a:lvl2pPr lvl="1" rtl="0" algn="ctr">
              <a:spcBef>
                <a:spcPts val="0"/>
              </a:spcBef>
              <a:spcAft>
                <a:spcPts val="0"/>
              </a:spcAft>
              <a:buClr>
                <a:schemeClr val="lt2"/>
              </a:buClr>
              <a:buSzPts val="4800"/>
              <a:buNone/>
              <a:defRPr sz="4800">
                <a:solidFill>
                  <a:schemeClr val="lt2"/>
                </a:solidFill>
              </a:defRPr>
            </a:lvl2pPr>
            <a:lvl3pPr lvl="2" rtl="0" algn="ctr">
              <a:spcBef>
                <a:spcPts val="0"/>
              </a:spcBef>
              <a:spcAft>
                <a:spcPts val="0"/>
              </a:spcAft>
              <a:buClr>
                <a:schemeClr val="lt2"/>
              </a:buClr>
              <a:buSzPts val="4800"/>
              <a:buNone/>
              <a:defRPr sz="4800">
                <a:solidFill>
                  <a:schemeClr val="lt2"/>
                </a:solidFill>
              </a:defRPr>
            </a:lvl3pPr>
            <a:lvl4pPr lvl="3" rtl="0" algn="ctr">
              <a:spcBef>
                <a:spcPts val="0"/>
              </a:spcBef>
              <a:spcAft>
                <a:spcPts val="0"/>
              </a:spcAft>
              <a:buClr>
                <a:schemeClr val="lt2"/>
              </a:buClr>
              <a:buSzPts val="4800"/>
              <a:buNone/>
              <a:defRPr sz="4800">
                <a:solidFill>
                  <a:schemeClr val="lt2"/>
                </a:solidFill>
              </a:defRPr>
            </a:lvl4pPr>
            <a:lvl5pPr lvl="4" rtl="0" algn="ctr">
              <a:spcBef>
                <a:spcPts val="0"/>
              </a:spcBef>
              <a:spcAft>
                <a:spcPts val="0"/>
              </a:spcAft>
              <a:buClr>
                <a:schemeClr val="lt2"/>
              </a:buClr>
              <a:buSzPts val="4800"/>
              <a:buNone/>
              <a:defRPr sz="4800">
                <a:solidFill>
                  <a:schemeClr val="lt2"/>
                </a:solidFill>
              </a:defRPr>
            </a:lvl5pPr>
            <a:lvl6pPr lvl="5" rtl="0" algn="ctr">
              <a:spcBef>
                <a:spcPts val="0"/>
              </a:spcBef>
              <a:spcAft>
                <a:spcPts val="0"/>
              </a:spcAft>
              <a:buClr>
                <a:schemeClr val="lt2"/>
              </a:buClr>
              <a:buSzPts val="4800"/>
              <a:buNone/>
              <a:defRPr sz="4800">
                <a:solidFill>
                  <a:schemeClr val="lt2"/>
                </a:solidFill>
              </a:defRPr>
            </a:lvl6pPr>
            <a:lvl7pPr lvl="6" rtl="0" algn="ctr">
              <a:spcBef>
                <a:spcPts val="0"/>
              </a:spcBef>
              <a:spcAft>
                <a:spcPts val="0"/>
              </a:spcAft>
              <a:buClr>
                <a:schemeClr val="lt2"/>
              </a:buClr>
              <a:buSzPts val="4800"/>
              <a:buNone/>
              <a:defRPr sz="4800">
                <a:solidFill>
                  <a:schemeClr val="lt2"/>
                </a:solidFill>
              </a:defRPr>
            </a:lvl7pPr>
            <a:lvl8pPr lvl="7" rtl="0" algn="ctr">
              <a:spcBef>
                <a:spcPts val="0"/>
              </a:spcBef>
              <a:spcAft>
                <a:spcPts val="0"/>
              </a:spcAft>
              <a:buClr>
                <a:schemeClr val="lt2"/>
              </a:buClr>
              <a:buSzPts val="4800"/>
              <a:buNone/>
              <a:defRPr sz="4800">
                <a:solidFill>
                  <a:schemeClr val="lt2"/>
                </a:solidFill>
              </a:defRPr>
            </a:lvl8pPr>
            <a:lvl9pPr lvl="8" rtl="0" algn="ctr">
              <a:spcBef>
                <a:spcPts val="0"/>
              </a:spcBef>
              <a:spcAft>
                <a:spcPts val="0"/>
              </a:spcAft>
              <a:buClr>
                <a:schemeClr val="lt2"/>
              </a:buClr>
              <a:buSzPts val="4800"/>
              <a:buNone/>
              <a:defRPr sz="4800">
                <a:solidFill>
                  <a:schemeClr val="lt2"/>
                </a:solidFill>
              </a:defRPr>
            </a:lvl9pPr>
          </a:lstStyle>
          <a:p>
            <a:r>
              <a:t>xx%</a:t>
            </a:r>
          </a:p>
        </p:txBody>
      </p:sp>
      <p:sp>
        <p:nvSpPr>
          <p:cNvPr id="117" name="Google Shape;117;p18"/>
          <p:cNvSpPr txBox="1"/>
          <p:nvPr>
            <p:ph idx="1" type="subTitle"/>
          </p:nvPr>
        </p:nvSpPr>
        <p:spPr>
          <a:xfrm>
            <a:off x="5791273" y="3752400"/>
            <a:ext cx="1850700" cy="8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8"/>
          <p:cNvSpPr txBox="1"/>
          <p:nvPr>
            <p:ph hasCustomPrompt="1" idx="2" type="title"/>
          </p:nvPr>
        </p:nvSpPr>
        <p:spPr>
          <a:xfrm>
            <a:off x="939625" y="2898700"/>
            <a:ext cx="2975700" cy="871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7000">
                <a:solidFill>
                  <a:schemeClr val="lt2"/>
                </a:solidFill>
              </a:defRPr>
            </a:lvl1pPr>
            <a:lvl2pPr lvl="1" rtl="0" algn="ctr">
              <a:spcBef>
                <a:spcPts val="0"/>
              </a:spcBef>
              <a:spcAft>
                <a:spcPts val="0"/>
              </a:spcAft>
              <a:buClr>
                <a:schemeClr val="lt2"/>
              </a:buClr>
              <a:buSzPts val="4800"/>
              <a:buNone/>
              <a:defRPr sz="4800">
                <a:solidFill>
                  <a:schemeClr val="lt2"/>
                </a:solidFill>
              </a:defRPr>
            </a:lvl2pPr>
            <a:lvl3pPr lvl="2" rtl="0" algn="ctr">
              <a:spcBef>
                <a:spcPts val="0"/>
              </a:spcBef>
              <a:spcAft>
                <a:spcPts val="0"/>
              </a:spcAft>
              <a:buClr>
                <a:schemeClr val="lt2"/>
              </a:buClr>
              <a:buSzPts val="4800"/>
              <a:buNone/>
              <a:defRPr sz="4800">
                <a:solidFill>
                  <a:schemeClr val="lt2"/>
                </a:solidFill>
              </a:defRPr>
            </a:lvl3pPr>
            <a:lvl4pPr lvl="3" rtl="0" algn="ctr">
              <a:spcBef>
                <a:spcPts val="0"/>
              </a:spcBef>
              <a:spcAft>
                <a:spcPts val="0"/>
              </a:spcAft>
              <a:buClr>
                <a:schemeClr val="lt2"/>
              </a:buClr>
              <a:buSzPts val="4800"/>
              <a:buNone/>
              <a:defRPr sz="4800">
                <a:solidFill>
                  <a:schemeClr val="lt2"/>
                </a:solidFill>
              </a:defRPr>
            </a:lvl4pPr>
            <a:lvl5pPr lvl="4" rtl="0" algn="ctr">
              <a:spcBef>
                <a:spcPts val="0"/>
              </a:spcBef>
              <a:spcAft>
                <a:spcPts val="0"/>
              </a:spcAft>
              <a:buClr>
                <a:schemeClr val="lt2"/>
              </a:buClr>
              <a:buSzPts val="4800"/>
              <a:buNone/>
              <a:defRPr sz="4800">
                <a:solidFill>
                  <a:schemeClr val="lt2"/>
                </a:solidFill>
              </a:defRPr>
            </a:lvl5pPr>
            <a:lvl6pPr lvl="5" rtl="0" algn="ctr">
              <a:spcBef>
                <a:spcPts val="0"/>
              </a:spcBef>
              <a:spcAft>
                <a:spcPts val="0"/>
              </a:spcAft>
              <a:buClr>
                <a:schemeClr val="lt2"/>
              </a:buClr>
              <a:buSzPts val="4800"/>
              <a:buNone/>
              <a:defRPr sz="4800">
                <a:solidFill>
                  <a:schemeClr val="lt2"/>
                </a:solidFill>
              </a:defRPr>
            </a:lvl6pPr>
            <a:lvl7pPr lvl="6" rtl="0" algn="ctr">
              <a:spcBef>
                <a:spcPts val="0"/>
              </a:spcBef>
              <a:spcAft>
                <a:spcPts val="0"/>
              </a:spcAft>
              <a:buClr>
                <a:schemeClr val="lt2"/>
              </a:buClr>
              <a:buSzPts val="4800"/>
              <a:buNone/>
              <a:defRPr sz="4800">
                <a:solidFill>
                  <a:schemeClr val="lt2"/>
                </a:solidFill>
              </a:defRPr>
            </a:lvl7pPr>
            <a:lvl8pPr lvl="7" rtl="0" algn="ctr">
              <a:spcBef>
                <a:spcPts val="0"/>
              </a:spcBef>
              <a:spcAft>
                <a:spcPts val="0"/>
              </a:spcAft>
              <a:buClr>
                <a:schemeClr val="lt2"/>
              </a:buClr>
              <a:buSzPts val="4800"/>
              <a:buNone/>
              <a:defRPr sz="4800">
                <a:solidFill>
                  <a:schemeClr val="lt2"/>
                </a:solidFill>
              </a:defRPr>
            </a:lvl8pPr>
            <a:lvl9pPr lvl="8" rtl="0" algn="ctr">
              <a:spcBef>
                <a:spcPts val="0"/>
              </a:spcBef>
              <a:spcAft>
                <a:spcPts val="0"/>
              </a:spcAft>
              <a:buClr>
                <a:schemeClr val="lt2"/>
              </a:buClr>
              <a:buSzPts val="4800"/>
              <a:buNone/>
              <a:defRPr sz="4800">
                <a:solidFill>
                  <a:schemeClr val="lt2"/>
                </a:solidFill>
              </a:defRPr>
            </a:lvl9pPr>
          </a:lstStyle>
          <a:p>
            <a:r>
              <a:t>xx%</a:t>
            </a:r>
          </a:p>
        </p:txBody>
      </p:sp>
      <p:sp>
        <p:nvSpPr>
          <p:cNvPr id="119" name="Google Shape;119;p18"/>
          <p:cNvSpPr txBox="1"/>
          <p:nvPr>
            <p:ph idx="3" type="subTitle"/>
          </p:nvPr>
        </p:nvSpPr>
        <p:spPr>
          <a:xfrm>
            <a:off x="1502125" y="3752400"/>
            <a:ext cx="1850700" cy="8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8"/>
          <p:cNvSpPr txBox="1"/>
          <p:nvPr>
            <p:ph idx="4"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8"/>
          <p:cNvSpPr/>
          <p:nvPr/>
        </p:nvSpPr>
        <p:spPr>
          <a:xfrm>
            <a:off x="7566646" y="356579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3">
    <p:spTree>
      <p:nvGrpSpPr>
        <p:cNvPr id="123" name="Shape 123"/>
        <p:cNvGrpSpPr/>
        <p:nvPr/>
      </p:nvGrpSpPr>
      <p:grpSpPr>
        <a:xfrm>
          <a:off x="0" y="0"/>
          <a:ext cx="0" cy="0"/>
          <a:chOff x="0" y="0"/>
          <a:chExt cx="0" cy="0"/>
        </a:xfrm>
      </p:grpSpPr>
      <p:sp>
        <p:nvSpPr>
          <p:cNvPr id="124" name="Google Shape;124;p19"/>
          <p:cNvSpPr txBox="1"/>
          <p:nvPr>
            <p:ph type="title"/>
          </p:nvPr>
        </p:nvSpPr>
        <p:spPr>
          <a:xfrm>
            <a:off x="996800" y="1678625"/>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5" name="Google Shape;125;p19"/>
          <p:cNvSpPr txBox="1"/>
          <p:nvPr>
            <p:ph idx="1" type="subTitle"/>
          </p:nvPr>
        </p:nvSpPr>
        <p:spPr>
          <a:xfrm>
            <a:off x="996804" y="2264216"/>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26" name="Google Shape;126;p19"/>
          <p:cNvSpPr txBox="1"/>
          <p:nvPr>
            <p:ph idx="2" type="title"/>
          </p:nvPr>
        </p:nvSpPr>
        <p:spPr>
          <a:xfrm>
            <a:off x="3620025" y="1678625"/>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7" name="Google Shape;127;p19"/>
          <p:cNvSpPr txBox="1"/>
          <p:nvPr>
            <p:ph idx="3" type="subTitle"/>
          </p:nvPr>
        </p:nvSpPr>
        <p:spPr>
          <a:xfrm>
            <a:off x="3620026" y="2264216"/>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9"/>
          <p:cNvSpPr txBox="1"/>
          <p:nvPr>
            <p:ph idx="4" type="title"/>
          </p:nvPr>
        </p:nvSpPr>
        <p:spPr>
          <a:xfrm>
            <a:off x="6243401" y="1678625"/>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9" name="Google Shape;129;p19"/>
          <p:cNvSpPr txBox="1"/>
          <p:nvPr>
            <p:ph idx="5" type="subTitle"/>
          </p:nvPr>
        </p:nvSpPr>
        <p:spPr>
          <a:xfrm>
            <a:off x="6243400" y="2264216"/>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30" name="Google Shape;130;p19"/>
          <p:cNvSpPr txBox="1"/>
          <p:nvPr>
            <p:ph idx="6" type="title"/>
          </p:nvPr>
        </p:nvSpPr>
        <p:spPr>
          <a:xfrm>
            <a:off x="996800" y="3381850"/>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1" name="Google Shape;131;p19"/>
          <p:cNvSpPr txBox="1"/>
          <p:nvPr>
            <p:ph idx="7" type="subTitle"/>
          </p:nvPr>
        </p:nvSpPr>
        <p:spPr>
          <a:xfrm>
            <a:off x="996804" y="3967441"/>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9"/>
          <p:cNvSpPr txBox="1"/>
          <p:nvPr>
            <p:ph idx="8" type="title"/>
          </p:nvPr>
        </p:nvSpPr>
        <p:spPr>
          <a:xfrm>
            <a:off x="3620025" y="3381850"/>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3" name="Google Shape;133;p19"/>
          <p:cNvSpPr txBox="1"/>
          <p:nvPr>
            <p:ph idx="9" type="subTitle"/>
          </p:nvPr>
        </p:nvSpPr>
        <p:spPr>
          <a:xfrm>
            <a:off x="3620026" y="3967441"/>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34" name="Google Shape;134;p19"/>
          <p:cNvSpPr txBox="1"/>
          <p:nvPr>
            <p:ph idx="13" type="title"/>
          </p:nvPr>
        </p:nvSpPr>
        <p:spPr>
          <a:xfrm>
            <a:off x="6243401" y="3381850"/>
            <a:ext cx="19038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5" name="Google Shape;135;p19"/>
          <p:cNvSpPr txBox="1"/>
          <p:nvPr>
            <p:ph idx="14" type="subTitle"/>
          </p:nvPr>
        </p:nvSpPr>
        <p:spPr>
          <a:xfrm>
            <a:off x="6243400" y="3967441"/>
            <a:ext cx="1903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9"/>
          <p:cNvSpPr txBox="1"/>
          <p:nvPr>
            <p:ph idx="15"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9"/>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_1_2">
    <p:spTree>
      <p:nvGrpSpPr>
        <p:cNvPr id="139" name="Shape 139"/>
        <p:cNvGrpSpPr/>
        <p:nvPr/>
      </p:nvGrpSpPr>
      <p:grpSpPr>
        <a:xfrm>
          <a:off x="0" y="0"/>
          <a:ext cx="0" cy="0"/>
          <a:chOff x="0" y="0"/>
          <a:chExt cx="0" cy="0"/>
        </a:xfrm>
      </p:grpSpPr>
      <p:cxnSp>
        <p:nvCxnSpPr>
          <p:cNvPr id="140" name="Google Shape;140;p20"/>
          <p:cNvCxnSpPr/>
          <p:nvPr/>
        </p:nvCxnSpPr>
        <p:spPr>
          <a:xfrm rot="10800000">
            <a:off x="-358100" y="1572525"/>
            <a:ext cx="9578400" cy="0"/>
          </a:xfrm>
          <a:prstGeom prst="straightConnector1">
            <a:avLst/>
          </a:prstGeom>
          <a:noFill/>
          <a:ln cap="flat" cmpd="sng" w="19050">
            <a:solidFill>
              <a:schemeClr val="lt2"/>
            </a:solidFill>
            <a:prstDash val="solid"/>
            <a:round/>
            <a:headEnd len="med" w="med" type="none"/>
            <a:tailEnd len="med" w="med" type="none"/>
          </a:ln>
        </p:spPr>
      </p:cxnSp>
      <p:sp>
        <p:nvSpPr>
          <p:cNvPr id="141" name="Google Shape;141;p20"/>
          <p:cNvSpPr txBox="1"/>
          <p:nvPr>
            <p:ph type="title"/>
          </p:nvPr>
        </p:nvSpPr>
        <p:spPr>
          <a:xfrm>
            <a:off x="3914175" y="3675941"/>
            <a:ext cx="2016300" cy="3657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2" name="Google Shape;142;p20"/>
          <p:cNvSpPr txBox="1"/>
          <p:nvPr>
            <p:ph idx="1" type="subTitle"/>
          </p:nvPr>
        </p:nvSpPr>
        <p:spPr>
          <a:xfrm>
            <a:off x="4087875" y="3955808"/>
            <a:ext cx="1842600" cy="640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0"/>
          <p:cNvSpPr txBox="1"/>
          <p:nvPr>
            <p:ph idx="2" type="title"/>
          </p:nvPr>
        </p:nvSpPr>
        <p:spPr>
          <a:xfrm>
            <a:off x="3224000" y="1756213"/>
            <a:ext cx="2016300" cy="365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800"/>
              <a:buNone/>
              <a:defRPr sz="2000">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4" name="Google Shape;144;p20"/>
          <p:cNvSpPr txBox="1"/>
          <p:nvPr>
            <p:ph idx="3" type="subTitle"/>
          </p:nvPr>
        </p:nvSpPr>
        <p:spPr>
          <a:xfrm>
            <a:off x="3224000" y="2035425"/>
            <a:ext cx="18426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0"/>
          <p:cNvSpPr txBox="1"/>
          <p:nvPr>
            <p:ph idx="4"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 name="Google Shape;14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ctrTitle"/>
          </p:nvPr>
        </p:nvSpPr>
        <p:spPr>
          <a:xfrm>
            <a:off x="713625" y="3514537"/>
            <a:ext cx="7716900" cy="722100"/>
          </a:xfrm>
          <a:prstGeom prst="rect">
            <a:avLst/>
          </a:prstGeom>
          <a:ln>
            <a:noFill/>
          </a:ln>
        </p:spPr>
        <p:txBody>
          <a:bodyPr anchorCtr="0" anchor="ctr" bIns="91425" lIns="91425" spcFirstLastPara="1" rIns="91425" wrap="square" tIns="91425">
            <a:noAutofit/>
          </a:bodyPr>
          <a:lstStyle>
            <a:lvl1pPr lvl="0" rtl="0">
              <a:lnSpc>
                <a:spcPct val="80000"/>
              </a:lnSpc>
              <a:spcBef>
                <a:spcPts val="0"/>
              </a:spcBef>
              <a:spcAft>
                <a:spcPts val="0"/>
              </a:spcAft>
              <a:buClr>
                <a:schemeClr val="lt2"/>
              </a:buClr>
              <a:buSzPts val="5000"/>
              <a:buNone/>
              <a:defRPr sz="5000"/>
            </a:lvl1pPr>
            <a:lvl2pPr lvl="1" rtl="0" algn="ctr">
              <a:lnSpc>
                <a:spcPct val="80000"/>
              </a:lnSpc>
              <a:spcBef>
                <a:spcPts val="0"/>
              </a:spcBef>
              <a:spcAft>
                <a:spcPts val="0"/>
              </a:spcAft>
              <a:buClr>
                <a:schemeClr val="accent4"/>
              </a:buClr>
              <a:buSzPts val="5000"/>
              <a:buNone/>
              <a:defRPr sz="5000">
                <a:solidFill>
                  <a:schemeClr val="accent4"/>
                </a:solidFill>
              </a:defRPr>
            </a:lvl2pPr>
            <a:lvl3pPr lvl="2" rtl="0" algn="ctr">
              <a:lnSpc>
                <a:spcPct val="80000"/>
              </a:lnSpc>
              <a:spcBef>
                <a:spcPts val="0"/>
              </a:spcBef>
              <a:spcAft>
                <a:spcPts val="0"/>
              </a:spcAft>
              <a:buClr>
                <a:schemeClr val="accent4"/>
              </a:buClr>
              <a:buSzPts val="5000"/>
              <a:buNone/>
              <a:defRPr sz="5000">
                <a:solidFill>
                  <a:schemeClr val="accent4"/>
                </a:solidFill>
              </a:defRPr>
            </a:lvl3pPr>
            <a:lvl4pPr lvl="3" rtl="0" algn="ctr">
              <a:lnSpc>
                <a:spcPct val="80000"/>
              </a:lnSpc>
              <a:spcBef>
                <a:spcPts val="0"/>
              </a:spcBef>
              <a:spcAft>
                <a:spcPts val="0"/>
              </a:spcAft>
              <a:buClr>
                <a:schemeClr val="accent4"/>
              </a:buClr>
              <a:buSzPts val="5000"/>
              <a:buNone/>
              <a:defRPr sz="5000">
                <a:solidFill>
                  <a:schemeClr val="accent4"/>
                </a:solidFill>
              </a:defRPr>
            </a:lvl4pPr>
            <a:lvl5pPr lvl="4" rtl="0" algn="ctr">
              <a:lnSpc>
                <a:spcPct val="80000"/>
              </a:lnSpc>
              <a:spcBef>
                <a:spcPts val="0"/>
              </a:spcBef>
              <a:spcAft>
                <a:spcPts val="0"/>
              </a:spcAft>
              <a:buClr>
                <a:schemeClr val="accent4"/>
              </a:buClr>
              <a:buSzPts val="5000"/>
              <a:buNone/>
              <a:defRPr sz="5000">
                <a:solidFill>
                  <a:schemeClr val="accent4"/>
                </a:solidFill>
              </a:defRPr>
            </a:lvl5pPr>
            <a:lvl6pPr lvl="5" rtl="0" algn="ctr">
              <a:lnSpc>
                <a:spcPct val="80000"/>
              </a:lnSpc>
              <a:spcBef>
                <a:spcPts val="0"/>
              </a:spcBef>
              <a:spcAft>
                <a:spcPts val="0"/>
              </a:spcAft>
              <a:buClr>
                <a:schemeClr val="accent4"/>
              </a:buClr>
              <a:buSzPts val="5000"/>
              <a:buNone/>
              <a:defRPr sz="5000">
                <a:solidFill>
                  <a:schemeClr val="accent4"/>
                </a:solidFill>
              </a:defRPr>
            </a:lvl6pPr>
            <a:lvl7pPr lvl="6" rtl="0" algn="ctr">
              <a:lnSpc>
                <a:spcPct val="80000"/>
              </a:lnSpc>
              <a:spcBef>
                <a:spcPts val="0"/>
              </a:spcBef>
              <a:spcAft>
                <a:spcPts val="0"/>
              </a:spcAft>
              <a:buClr>
                <a:schemeClr val="accent4"/>
              </a:buClr>
              <a:buSzPts val="5000"/>
              <a:buNone/>
              <a:defRPr sz="5000">
                <a:solidFill>
                  <a:schemeClr val="accent4"/>
                </a:solidFill>
              </a:defRPr>
            </a:lvl7pPr>
            <a:lvl8pPr lvl="7" rtl="0" algn="ctr">
              <a:lnSpc>
                <a:spcPct val="80000"/>
              </a:lnSpc>
              <a:spcBef>
                <a:spcPts val="0"/>
              </a:spcBef>
              <a:spcAft>
                <a:spcPts val="0"/>
              </a:spcAft>
              <a:buClr>
                <a:schemeClr val="accent4"/>
              </a:buClr>
              <a:buSzPts val="5000"/>
              <a:buNone/>
              <a:defRPr sz="5000">
                <a:solidFill>
                  <a:schemeClr val="accent4"/>
                </a:solidFill>
              </a:defRPr>
            </a:lvl8pPr>
            <a:lvl9pPr lvl="8" rtl="0" algn="ctr">
              <a:lnSpc>
                <a:spcPct val="80000"/>
              </a:lnSpc>
              <a:spcBef>
                <a:spcPts val="0"/>
              </a:spcBef>
              <a:spcAft>
                <a:spcPts val="0"/>
              </a:spcAft>
              <a:buClr>
                <a:schemeClr val="accent3"/>
              </a:buClr>
              <a:buSzPts val="5000"/>
              <a:buNone/>
              <a:defRPr sz="5000">
                <a:solidFill>
                  <a:schemeClr val="accent3"/>
                </a:solidFill>
              </a:defRPr>
            </a:lvl9pPr>
          </a:lstStyle>
          <a:p/>
        </p:txBody>
      </p:sp>
      <p:sp>
        <p:nvSpPr>
          <p:cNvPr id="16" name="Google Shape;16;p3"/>
          <p:cNvSpPr txBox="1"/>
          <p:nvPr>
            <p:ph hasCustomPrompt="1" idx="2" type="title"/>
          </p:nvPr>
        </p:nvSpPr>
        <p:spPr>
          <a:xfrm>
            <a:off x="1678488" y="846375"/>
            <a:ext cx="2596200" cy="144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accent4"/>
              </a:buClr>
              <a:buSzPts val="7200"/>
              <a:buNone/>
              <a:defRPr sz="138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7" name="Google Shape;17;p3"/>
          <p:cNvSpPr txBox="1"/>
          <p:nvPr>
            <p:ph idx="1" type="subTitle"/>
          </p:nvPr>
        </p:nvSpPr>
        <p:spPr>
          <a:xfrm>
            <a:off x="713625" y="4149550"/>
            <a:ext cx="5183400" cy="35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160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cxnSp>
        <p:nvCxnSpPr>
          <p:cNvPr id="18" name="Google Shape;18;p3"/>
          <p:cNvCxnSpPr/>
          <p:nvPr/>
        </p:nvCxnSpPr>
        <p:spPr>
          <a:xfrm rot="10800000">
            <a:off x="-358100" y="2952750"/>
            <a:ext cx="9578400" cy="0"/>
          </a:xfrm>
          <a:prstGeom prst="straightConnector1">
            <a:avLst/>
          </a:prstGeom>
          <a:noFill/>
          <a:ln cap="flat" cmpd="sng" w="19050">
            <a:solidFill>
              <a:schemeClr val="lt2"/>
            </a:solidFill>
            <a:prstDash val="solid"/>
            <a:round/>
            <a:headEnd len="med" w="med" type="none"/>
            <a:tailEnd len="med" w="med" type="none"/>
          </a:ln>
        </p:spPr>
      </p:cxnSp>
      <p:sp>
        <p:nvSpPr>
          <p:cNvPr id="19" name="Google Shape;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147" name="Shape 147"/>
        <p:cNvGrpSpPr/>
        <p:nvPr/>
      </p:nvGrpSpPr>
      <p:grpSpPr>
        <a:xfrm>
          <a:off x="0" y="0"/>
          <a:ext cx="0" cy="0"/>
          <a:chOff x="0" y="0"/>
          <a:chExt cx="0" cy="0"/>
        </a:xfrm>
      </p:grpSpPr>
      <p:sp>
        <p:nvSpPr>
          <p:cNvPr id="148" name="Google Shape;148;p21"/>
          <p:cNvSpPr txBox="1"/>
          <p:nvPr>
            <p:ph type="title"/>
          </p:nvPr>
        </p:nvSpPr>
        <p:spPr>
          <a:xfrm>
            <a:off x="713625" y="555275"/>
            <a:ext cx="7719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21"/>
          <p:cNvSpPr txBox="1"/>
          <p:nvPr>
            <p:ph idx="1" type="body"/>
          </p:nvPr>
        </p:nvSpPr>
        <p:spPr>
          <a:xfrm>
            <a:off x="4579125" y="1925575"/>
            <a:ext cx="3925800" cy="26343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sz="11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50" name="Google Shape;150;p21"/>
          <p:cNvSpPr txBox="1"/>
          <p:nvPr>
            <p:ph idx="2" type="body"/>
          </p:nvPr>
        </p:nvSpPr>
        <p:spPr>
          <a:xfrm>
            <a:off x="713625" y="1925575"/>
            <a:ext cx="3925800" cy="26343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sz="11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51" name="Google Shape;151;p21"/>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153" name="Shape 153"/>
        <p:cNvGrpSpPr/>
        <p:nvPr/>
      </p:nvGrpSpPr>
      <p:grpSpPr>
        <a:xfrm>
          <a:off x="0" y="0"/>
          <a:ext cx="0" cy="0"/>
          <a:chOff x="0" y="0"/>
          <a:chExt cx="0" cy="0"/>
        </a:xfrm>
      </p:grpSpPr>
      <p:cxnSp>
        <p:nvCxnSpPr>
          <p:cNvPr id="154" name="Google Shape;154;p22"/>
          <p:cNvCxnSpPr/>
          <p:nvPr/>
        </p:nvCxnSpPr>
        <p:spPr>
          <a:xfrm rot="10800000">
            <a:off x="-358100" y="1572525"/>
            <a:ext cx="9578400" cy="0"/>
          </a:xfrm>
          <a:prstGeom prst="straightConnector1">
            <a:avLst/>
          </a:prstGeom>
          <a:noFill/>
          <a:ln cap="flat" cmpd="sng" w="19050">
            <a:solidFill>
              <a:schemeClr val="lt2"/>
            </a:solidFill>
            <a:prstDash val="solid"/>
            <a:round/>
            <a:headEnd len="med" w="med" type="none"/>
            <a:tailEnd len="med" w="med" type="none"/>
          </a:ln>
        </p:spPr>
      </p:cxnSp>
      <p:sp>
        <p:nvSpPr>
          <p:cNvPr id="155" name="Google Shape;155;p22"/>
          <p:cNvSpPr txBox="1"/>
          <p:nvPr>
            <p:ph type="title"/>
          </p:nvPr>
        </p:nvSpPr>
        <p:spPr>
          <a:xfrm>
            <a:off x="1363524" y="1971825"/>
            <a:ext cx="2362500" cy="431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3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22"/>
          <p:cNvSpPr txBox="1"/>
          <p:nvPr>
            <p:ph idx="1" type="subTitle"/>
          </p:nvPr>
        </p:nvSpPr>
        <p:spPr>
          <a:xfrm>
            <a:off x="1363526" y="2359910"/>
            <a:ext cx="23625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22"/>
          <p:cNvSpPr txBox="1"/>
          <p:nvPr>
            <p:ph idx="2" type="title"/>
          </p:nvPr>
        </p:nvSpPr>
        <p:spPr>
          <a:xfrm>
            <a:off x="1363659" y="3561031"/>
            <a:ext cx="2362500" cy="431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3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 name="Google Shape;158;p22"/>
          <p:cNvSpPr txBox="1"/>
          <p:nvPr>
            <p:ph idx="3" type="subTitle"/>
          </p:nvPr>
        </p:nvSpPr>
        <p:spPr>
          <a:xfrm>
            <a:off x="1363526" y="3949100"/>
            <a:ext cx="23625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22"/>
          <p:cNvSpPr txBox="1"/>
          <p:nvPr>
            <p:ph idx="4" type="title"/>
          </p:nvPr>
        </p:nvSpPr>
        <p:spPr>
          <a:xfrm>
            <a:off x="5420724" y="1971825"/>
            <a:ext cx="2362500" cy="431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3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2"/>
          <p:cNvSpPr txBox="1"/>
          <p:nvPr>
            <p:ph idx="5" type="subTitle"/>
          </p:nvPr>
        </p:nvSpPr>
        <p:spPr>
          <a:xfrm>
            <a:off x="5420726" y="2359910"/>
            <a:ext cx="23625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1" name="Google Shape;161;p22"/>
          <p:cNvSpPr txBox="1"/>
          <p:nvPr>
            <p:ph idx="6" type="title"/>
          </p:nvPr>
        </p:nvSpPr>
        <p:spPr>
          <a:xfrm>
            <a:off x="5420724" y="3561031"/>
            <a:ext cx="2362500" cy="431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3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22"/>
          <p:cNvSpPr txBox="1"/>
          <p:nvPr>
            <p:ph idx="7" type="subTitle"/>
          </p:nvPr>
        </p:nvSpPr>
        <p:spPr>
          <a:xfrm>
            <a:off x="5420726" y="3949100"/>
            <a:ext cx="23625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2"/>
          <p:cNvSpPr txBox="1"/>
          <p:nvPr>
            <p:ph idx="8"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22"/>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_1_1_2">
    <p:spTree>
      <p:nvGrpSpPr>
        <p:cNvPr id="166" name="Shape 166"/>
        <p:cNvGrpSpPr/>
        <p:nvPr/>
      </p:nvGrpSpPr>
      <p:grpSpPr>
        <a:xfrm>
          <a:off x="0" y="0"/>
          <a:ext cx="0" cy="0"/>
          <a:chOff x="0" y="0"/>
          <a:chExt cx="0" cy="0"/>
        </a:xfrm>
      </p:grpSpPr>
      <p:sp>
        <p:nvSpPr>
          <p:cNvPr id="167" name="Google Shape;167;p23"/>
          <p:cNvSpPr txBox="1"/>
          <p:nvPr>
            <p:ph type="title"/>
          </p:nvPr>
        </p:nvSpPr>
        <p:spPr>
          <a:xfrm>
            <a:off x="713625" y="404650"/>
            <a:ext cx="3865500" cy="967200"/>
          </a:xfrm>
          <a:prstGeom prst="rect">
            <a:avLst/>
          </a:prstGeom>
          <a:noFill/>
          <a:ln>
            <a:noFill/>
          </a:ln>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3"/>
          <p:cNvSpPr txBox="1"/>
          <p:nvPr>
            <p:ph idx="1" type="subTitle"/>
          </p:nvPr>
        </p:nvSpPr>
        <p:spPr>
          <a:xfrm>
            <a:off x="713625" y="1688882"/>
            <a:ext cx="2946900" cy="11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69" name="Google Shape;169;p23"/>
          <p:cNvSpPr txBox="1"/>
          <p:nvPr/>
        </p:nvSpPr>
        <p:spPr>
          <a:xfrm>
            <a:off x="711025" y="3612275"/>
            <a:ext cx="3212400" cy="741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lt2"/>
                </a:solidFill>
                <a:latin typeface="Oxygen"/>
                <a:ea typeface="Oxygen"/>
                <a:cs typeface="Oxygen"/>
                <a:sym typeface="Oxygen"/>
              </a:rPr>
              <a:t>CREDITS: This presentation template was created by </a:t>
            </a:r>
            <a:r>
              <a:rPr b="1" lang="en" sz="1100">
                <a:solidFill>
                  <a:schemeClr val="lt2"/>
                </a:solidFill>
                <a:uFill>
                  <a:noFill/>
                </a:uFill>
                <a:latin typeface="Oxygen"/>
                <a:ea typeface="Oxygen"/>
                <a:cs typeface="Oxygen"/>
                <a:sym typeface="Oxygen"/>
                <a:hlinkClick r:id="rId2">
                  <a:extLst>
                    <a:ext uri="{A12FA001-AC4F-418D-AE19-62706E023703}">
                      <ahyp:hlinkClr val="tx"/>
                    </a:ext>
                  </a:extLst>
                </a:hlinkClick>
              </a:rPr>
              <a:t>Slidesgo</a:t>
            </a:r>
            <a:r>
              <a:rPr lang="en" sz="1100">
                <a:solidFill>
                  <a:schemeClr val="lt2"/>
                </a:solidFill>
                <a:latin typeface="Oxygen"/>
                <a:ea typeface="Oxygen"/>
                <a:cs typeface="Oxygen"/>
                <a:sym typeface="Oxygen"/>
              </a:rPr>
              <a:t>, including icons by </a:t>
            </a:r>
            <a:r>
              <a:rPr b="1" lang="en" sz="1100">
                <a:solidFill>
                  <a:schemeClr val="lt2"/>
                </a:solidFill>
                <a:uFill>
                  <a:noFill/>
                </a:uFill>
                <a:latin typeface="Oxygen"/>
                <a:ea typeface="Oxygen"/>
                <a:cs typeface="Oxygen"/>
                <a:sym typeface="Oxygen"/>
                <a:hlinkClick r:id="rId3">
                  <a:extLst>
                    <a:ext uri="{A12FA001-AC4F-418D-AE19-62706E023703}">
                      <ahyp:hlinkClr val="tx"/>
                    </a:ext>
                  </a:extLst>
                </a:hlinkClick>
              </a:rPr>
              <a:t>Flaticon</a:t>
            </a:r>
            <a:r>
              <a:rPr lang="en" sz="1100">
                <a:solidFill>
                  <a:schemeClr val="lt2"/>
                </a:solidFill>
                <a:latin typeface="Oxygen"/>
                <a:ea typeface="Oxygen"/>
                <a:cs typeface="Oxygen"/>
                <a:sym typeface="Oxygen"/>
              </a:rPr>
              <a:t>, infographics &amp; images by </a:t>
            </a:r>
            <a:r>
              <a:rPr b="1" lang="en" sz="1100">
                <a:solidFill>
                  <a:schemeClr val="lt2"/>
                </a:solidFill>
                <a:uFill>
                  <a:noFill/>
                </a:uFill>
                <a:latin typeface="Oxygen"/>
                <a:ea typeface="Oxygen"/>
                <a:cs typeface="Oxygen"/>
                <a:sym typeface="Oxygen"/>
                <a:hlinkClick r:id="rId4">
                  <a:extLst>
                    <a:ext uri="{A12FA001-AC4F-418D-AE19-62706E023703}">
                      <ahyp:hlinkClr val="tx"/>
                    </a:ext>
                  </a:extLst>
                </a:hlinkClick>
              </a:rPr>
              <a:t>Freepik</a:t>
            </a:r>
            <a:endParaRPr b="1" sz="1100">
              <a:solidFill>
                <a:schemeClr val="lt2"/>
              </a:solidFill>
              <a:latin typeface="Oxygen"/>
              <a:ea typeface="Oxygen"/>
              <a:cs typeface="Oxygen"/>
              <a:sym typeface="Oxygen"/>
            </a:endParaRPr>
          </a:p>
        </p:txBody>
      </p:sp>
      <p:cxnSp>
        <p:nvCxnSpPr>
          <p:cNvPr id="170" name="Google Shape;170;p23"/>
          <p:cNvCxnSpPr/>
          <p:nvPr/>
        </p:nvCxnSpPr>
        <p:spPr>
          <a:xfrm rot="10800000">
            <a:off x="-358100" y="1572525"/>
            <a:ext cx="9578400" cy="0"/>
          </a:xfrm>
          <a:prstGeom prst="straightConnector1">
            <a:avLst/>
          </a:prstGeom>
          <a:noFill/>
          <a:ln cap="flat" cmpd="sng" w="19050">
            <a:solidFill>
              <a:schemeClr val="lt2"/>
            </a:solidFill>
            <a:prstDash val="solid"/>
            <a:round/>
            <a:headEnd len="med" w="med" type="none"/>
            <a:tailEnd len="med" w="med" type="none"/>
          </a:ln>
        </p:spPr>
      </p:cxnSp>
      <p:sp>
        <p:nvSpPr>
          <p:cNvPr id="171" name="Google Shape;17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72" name="Shape 172"/>
        <p:cNvGrpSpPr/>
        <p:nvPr/>
      </p:nvGrpSpPr>
      <p:grpSpPr>
        <a:xfrm>
          <a:off x="0" y="0"/>
          <a:ext cx="0" cy="0"/>
          <a:chOff x="0" y="0"/>
          <a:chExt cx="0" cy="0"/>
        </a:xfrm>
      </p:grpSpPr>
      <p:cxnSp>
        <p:nvCxnSpPr>
          <p:cNvPr id="173" name="Google Shape;173;p24"/>
          <p:cNvCxnSpPr/>
          <p:nvPr/>
        </p:nvCxnSpPr>
        <p:spPr>
          <a:xfrm rot="10800000">
            <a:off x="-358100" y="4434900"/>
            <a:ext cx="9578400" cy="0"/>
          </a:xfrm>
          <a:prstGeom prst="straightConnector1">
            <a:avLst/>
          </a:prstGeom>
          <a:noFill/>
          <a:ln cap="flat" cmpd="sng" w="19050">
            <a:solidFill>
              <a:schemeClr val="lt2"/>
            </a:solidFill>
            <a:prstDash val="solid"/>
            <a:round/>
            <a:headEnd len="med" w="med" type="none"/>
            <a:tailEnd len="med" w="med" type="none"/>
          </a:ln>
        </p:spPr>
      </p:cxnSp>
      <p:sp>
        <p:nvSpPr>
          <p:cNvPr id="174" name="Google Shape;17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175" name="Shape 175"/>
        <p:cNvGrpSpPr/>
        <p:nvPr/>
      </p:nvGrpSpPr>
      <p:grpSpPr>
        <a:xfrm>
          <a:off x="0" y="0"/>
          <a:ext cx="0" cy="0"/>
          <a:chOff x="0" y="0"/>
          <a:chExt cx="0" cy="0"/>
        </a:xfrm>
      </p:grpSpPr>
      <p:sp>
        <p:nvSpPr>
          <p:cNvPr id="176" name="Google Shape;176;p25"/>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7567071" y="356579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_1">
    <p:spTree>
      <p:nvGrpSpPr>
        <p:cNvPr id="179" name="Shape 179"/>
        <p:cNvGrpSpPr/>
        <p:nvPr/>
      </p:nvGrpSpPr>
      <p:grpSpPr>
        <a:xfrm>
          <a:off x="0" y="0"/>
          <a:ext cx="0" cy="0"/>
          <a:chOff x="0" y="0"/>
          <a:chExt cx="0" cy="0"/>
        </a:xfrm>
      </p:grpSpPr>
      <p:sp>
        <p:nvSpPr>
          <p:cNvPr id="180" name="Google Shape;180;p26"/>
          <p:cNvSpPr/>
          <p:nvPr/>
        </p:nvSpPr>
        <p:spPr>
          <a:xfrm rot="-5400000">
            <a:off x="7567071"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rot="5400000">
            <a:off x="346" y="356579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7" name="Shape 187"/>
        <p:cNvGrpSpPr/>
        <p:nvPr/>
      </p:nvGrpSpPr>
      <p:grpSpPr>
        <a:xfrm>
          <a:off x="0" y="0"/>
          <a:ext cx="0" cy="0"/>
          <a:chOff x="0" y="0"/>
          <a:chExt cx="0" cy="0"/>
        </a:xfrm>
      </p:grpSpPr>
      <p:sp>
        <p:nvSpPr>
          <p:cNvPr id="188" name="Google Shape;18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13625" y="555275"/>
            <a:ext cx="7719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713400" y="1335426"/>
            <a:ext cx="7719600" cy="3252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1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23" name="Google Shape;23;p4"/>
          <p:cNvSpPr/>
          <p:nvPr/>
        </p:nvSpPr>
        <p:spPr>
          <a:xfrm>
            <a:off x="7567071" y="3565793"/>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13626" y="2109663"/>
            <a:ext cx="190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 name="Google Shape;27;p5"/>
          <p:cNvSpPr txBox="1"/>
          <p:nvPr>
            <p:ph idx="1" type="subTitle"/>
          </p:nvPr>
        </p:nvSpPr>
        <p:spPr>
          <a:xfrm>
            <a:off x="713625" y="2558686"/>
            <a:ext cx="1909800" cy="104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2" type="title"/>
          </p:nvPr>
        </p:nvSpPr>
        <p:spPr>
          <a:xfrm>
            <a:off x="6522126" y="2109663"/>
            <a:ext cx="190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solidFill>
                  <a:schemeClr val="l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9" name="Google Shape;29;p5"/>
          <p:cNvSpPr txBox="1"/>
          <p:nvPr>
            <p:ph idx="3" type="subTitle"/>
          </p:nvPr>
        </p:nvSpPr>
        <p:spPr>
          <a:xfrm>
            <a:off x="6522127" y="2558686"/>
            <a:ext cx="1909800" cy="1041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idx="4" type="title"/>
          </p:nvPr>
        </p:nvSpPr>
        <p:spPr>
          <a:xfrm>
            <a:off x="713625" y="555275"/>
            <a:ext cx="77193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 name="Google Shape;31;p5"/>
          <p:cNvCxnSpPr/>
          <p:nvPr/>
        </p:nvCxnSpPr>
        <p:spPr>
          <a:xfrm rot="10800000">
            <a:off x="-358100" y="4446975"/>
            <a:ext cx="9578400" cy="0"/>
          </a:xfrm>
          <a:prstGeom prst="straightConnector1">
            <a:avLst/>
          </a:prstGeom>
          <a:noFill/>
          <a:ln cap="flat" cmpd="sng" w="19050">
            <a:solidFill>
              <a:schemeClr val="lt2"/>
            </a:solidFill>
            <a:prstDash val="solid"/>
            <a:round/>
            <a:headEnd len="med" w="med" type="none"/>
            <a:tailEnd len="med" w="med" type="none"/>
          </a:ln>
        </p:spPr>
      </p:cxnSp>
      <p:sp>
        <p:nvSpPr>
          <p:cNvPr id="32" name="Google Shape;3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13625" y="554700"/>
            <a:ext cx="7716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6"/>
          <p:cNvSpPr/>
          <p:nvPr/>
        </p:nvSpPr>
        <p:spPr>
          <a:xfrm rot="-5400000">
            <a:off x="7566646"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idx="1" type="subTitle"/>
          </p:nvPr>
        </p:nvSpPr>
        <p:spPr>
          <a:xfrm>
            <a:off x="711025" y="1518900"/>
            <a:ext cx="3868200" cy="250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000"/>
              <a:buFont typeface="Lexend Exa"/>
              <a:buAutoNum type="arabicPeriod"/>
              <a:defRPr sz="16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39" name="Google Shape;39;p7"/>
          <p:cNvSpPr txBox="1"/>
          <p:nvPr>
            <p:ph type="title"/>
          </p:nvPr>
        </p:nvSpPr>
        <p:spPr>
          <a:xfrm>
            <a:off x="713625" y="555275"/>
            <a:ext cx="7716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0" name="Google Shape;40;p7"/>
          <p:cNvCxnSpPr/>
          <p:nvPr/>
        </p:nvCxnSpPr>
        <p:spPr>
          <a:xfrm rot="10800000">
            <a:off x="-358100" y="4446975"/>
            <a:ext cx="9578400" cy="0"/>
          </a:xfrm>
          <a:prstGeom prst="straightConnector1">
            <a:avLst/>
          </a:prstGeom>
          <a:noFill/>
          <a:ln cap="flat" cmpd="sng" w="19050">
            <a:solidFill>
              <a:schemeClr val="lt2"/>
            </a:solidFill>
            <a:prstDash val="solid"/>
            <a:round/>
            <a:headEnd len="med" w="med" type="none"/>
            <a:tailEnd len="med" w="med" type="none"/>
          </a:ln>
        </p:spPr>
      </p:cxnSp>
      <p:sp>
        <p:nvSpPr>
          <p:cNvPr id="41" name="Google Shape;4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cxnSp>
        <p:nvCxnSpPr>
          <p:cNvPr id="43" name="Google Shape;43;p8"/>
          <p:cNvCxnSpPr/>
          <p:nvPr/>
        </p:nvCxnSpPr>
        <p:spPr>
          <a:xfrm>
            <a:off x="-3225" y="4434900"/>
            <a:ext cx="9184500" cy="0"/>
          </a:xfrm>
          <a:prstGeom prst="straightConnector1">
            <a:avLst/>
          </a:prstGeom>
          <a:noFill/>
          <a:ln cap="flat" cmpd="sng" w="19050">
            <a:solidFill>
              <a:schemeClr val="lt2"/>
            </a:solidFill>
            <a:prstDash val="solid"/>
            <a:round/>
            <a:headEnd len="med" w="med" type="none"/>
            <a:tailEnd len="med" w="med" type="none"/>
          </a:ln>
        </p:spPr>
      </p:cxnSp>
      <p:sp>
        <p:nvSpPr>
          <p:cNvPr id="44" name="Google Shape;44;p8"/>
          <p:cNvSpPr txBox="1"/>
          <p:nvPr>
            <p:ph type="title"/>
          </p:nvPr>
        </p:nvSpPr>
        <p:spPr>
          <a:xfrm>
            <a:off x="1722275" y="1663788"/>
            <a:ext cx="5695800" cy="2273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7000"/>
            </a:lvl1pPr>
            <a:lvl2pPr lvl="1" rtl="0" algn="ctr">
              <a:spcBef>
                <a:spcPts val="0"/>
              </a:spcBef>
              <a:spcAft>
                <a:spcPts val="0"/>
              </a:spcAft>
              <a:buNone/>
              <a:defRPr sz="7000"/>
            </a:lvl2pPr>
            <a:lvl3pPr lvl="2" rtl="0" algn="ctr">
              <a:spcBef>
                <a:spcPts val="0"/>
              </a:spcBef>
              <a:spcAft>
                <a:spcPts val="0"/>
              </a:spcAft>
              <a:buNone/>
              <a:defRPr sz="7000"/>
            </a:lvl3pPr>
            <a:lvl4pPr lvl="3" rtl="0" algn="ctr">
              <a:spcBef>
                <a:spcPts val="0"/>
              </a:spcBef>
              <a:spcAft>
                <a:spcPts val="0"/>
              </a:spcAft>
              <a:buNone/>
              <a:defRPr sz="7000"/>
            </a:lvl4pPr>
            <a:lvl5pPr lvl="4" rtl="0" algn="ctr">
              <a:spcBef>
                <a:spcPts val="0"/>
              </a:spcBef>
              <a:spcAft>
                <a:spcPts val="0"/>
              </a:spcAft>
              <a:buNone/>
              <a:defRPr sz="7000"/>
            </a:lvl5pPr>
            <a:lvl6pPr lvl="5" rtl="0" algn="ctr">
              <a:spcBef>
                <a:spcPts val="0"/>
              </a:spcBef>
              <a:spcAft>
                <a:spcPts val="0"/>
              </a:spcAft>
              <a:buNone/>
              <a:defRPr sz="7000"/>
            </a:lvl6pPr>
            <a:lvl7pPr lvl="6" rtl="0" algn="ctr">
              <a:spcBef>
                <a:spcPts val="0"/>
              </a:spcBef>
              <a:spcAft>
                <a:spcPts val="0"/>
              </a:spcAft>
              <a:buNone/>
              <a:defRPr sz="7000"/>
            </a:lvl7pPr>
            <a:lvl8pPr lvl="7" rtl="0" algn="ctr">
              <a:spcBef>
                <a:spcPts val="0"/>
              </a:spcBef>
              <a:spcAft>
                <a:spcPts val="0"/>
              </a:spcAft>
              <a:buNone/>
              <a:defRPr sz="7000"/>
            </a:lvl8pPr>
            <a:lvl9pPr lvl="8" rtl="0" algn="ctr">
              <a:spcBef>
                <a:spcPts val="0"/>
              </a:spcBef>
              <a:spcAft>
                <a:spcPts val="0"/>
              </a:spcAft>
              <a:buNone/>
              <a:defRPr sz="7000"/>
            </a:lvl9pPr>
          </a:lstStyle>
          <a:p/>
        </p:txBody>
      </p:sp>
      <p:sp>
        <p:nvSpPr>
          <p:cNvPr id="45" name="Google Shape;45;p8"/>
          <p:cNvSpPr/>
          <p:nvPr/>
        </p:nvSpPr>
        <p:spPr>
          <a:xfrm rot="10800000">
            <a:off x="-4"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grpSp>
        <p:nvGrpSpPr>
          <p:cNvPr id="48" name="Google Shape;48;p9"/>
          <p:cNvGrpSpPr/>
          <p:nvPr/>
        </p:nvGrpSpPr>
        <p:grpSpPr>
          <a:xfrm>
            <a:off x="-358100" y="695800"/>
            <a:ext cx="9578400" cy="3751175"/>
            <a:chOff x="-358100" y="695800"/>
            <a:chExt cx="9578400" cy="3751175"/>
          </a:xfrm>
        </p:grpSpPr>
        <p:cxnSp>
          <p:nvCxnSpPr>
            <p:cNvPr id="49" name="Google Shape;49;p9"/>
            <p:cNvCxnSpPr/>
            <p:nvPr/>
          </p:nvCxnSpPr>
          <p:spPr>
            <a:xfrm rot="10800000">
              <a:off x="-358100" y="4446975"/>
              <a:ext cx="9578400" cy="0"/>
            </a:xfrm>
            <a:prstGeom prst="straightConnector1">
              <a:avLst/>
            </a:prstGeom>
            <a:noFill/>
            <a:ln cap="flat" cmpd="sng" w="19050">
              <a:solidFill>
                <a:schemeClr val="lt2"/>
              </a:solidFill>
              <a:prstDash val="solid"/>
              <a:round/>
              <a:headEnd len="med" w="med" type="none"/>
              <a:tailEnd len="med" w="med" type="none"/>
            </a:ln>
          </p:spPr>
        </p:cxnSp>
        <p:cxnSp>
          <p:nvCxnSpPr>
            <p:cNvPr id="50" name="Google Shape;50;p9"/>
            <p:cNvCxnSpPr/>
            <p:nvPr/>
          </p:nvCxnSpPr>
          <p:spPr>
            <a:xfrm rot="10800000">
              <a:off x="-358100" y="695800"/>
              <a:ext cx="9578400" cy="0"/>
            </a:xfrm>
            <a:prstGeom prst="straightConnector1">
              <a:avLst/>
            </a:prstGeom>
            <a:noFill/>
            <a:ln cap="flat" cmpd="sng" w="19050">
              <a:solidFill>
                <a:schemeClr val="lt2"/>
              </a:solidFill>
              <a:prstDash val="solid"/>
              <a:round/>
              <a:headEnd len="med" w="med" type="none"/>
              <a:tailEnd len="med" w="med" type="none"/>
            </a:ln>
          </p:spPr>
        </p:cxnSp>
      </p:grpSp>
      <p:sp>
        <p:nvSpPr>
          <p:cNvPr id="51" name="Google Shape;51;p9"/>
          <p:cNvSpPr txBox="1"/>
          <p:nvPr>
            <p:ph idx="1" type="subTitle"/>
          </p:nvPr>
        </p:nvSpPr>
        <p:spPr>
          <a:xfrm>
            <a:off x="711025" y="2409050"/>
            <a:ext cx="4727100" cy="10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8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2" name="Google Shape;52;p9"/>
          <p:cNvSpPr txBox="1"/>
          <p:nvPr>
            <p:ph type="title"/>
          </p:nvPr>
        </p:nvSpPr>
        <p:spPr>
          <a:xfrm>
            <a:off x="713625" y="1715950"/>
            <a:ext cx="4727100" cy="74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711025" y="697641"/>
            <a:ext cx="4766100" cy="1062000"/>
          </a:xfrm>
          <a:prstGeom prst="rect">
            <a:avLst/>
          </a:prstGeom>
          <a:noFill/>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6" name="Google Shape;56;p10"/>
          <p:cNvCxnSpPr/>
          <p:nvPr/>
        </p:nvCxnSpPr>
        <p:spPr>
          <a:xfrm rot="10800000">
            <a:off x="-358100" y="4434900"/>
            <a:ext cx="9578400" cy="0"/>
          </a:xfrm>
          <a:prstGeom prst="straightConnector1">
            <a:avLst/>
          </a:prstGeom>
          <a:noFill/>
          <a:ln cap="flat" cmpd="sng" w="19050">
            <a:solidFill>
              <a:schemeClr val="lt2"/>
            </a:solidFill>
            <a:prstDash val="solid"/>
            <a:round/>
            <a:headEnd len="med" w="med" type="none"/>
            <a:tailEnd len="med" w="med" type="none"/>
          </a:ln>
        </p:spPr>
      </p:cxnSp>
      <p:sp>
        <p:nvSpPr>
          <p:cNvPr id="57" name="Google Shape;57;p10"/>
          <p:cNvSpPr/>
          <p:nvPr/>
        </p:nvSpPr>
        <p:spPr>
          <a:xfrm rot="10800000">
            <a:off x="-4"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575" y="349525"/>
            <a:ext cx="77211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1pPr>
            <a:lvl2pPr lvl="1"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2pPr>
            <a:lvl3pPr lvl="2"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3pPr>
            <a:lvl4pPr lvl="3"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4pPr>
            <a:lvl5pPr lvl="4"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5pPr>
            <a:lvl6pPr lvl="5"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6pPr>
            <a:lvl7pPr lvl="6"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7pPr>
            <a:lvl8pPr lvl="7"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8pPr>
            <a:lvl9pPr lvl="8" rtl="0">
              <a:lnSpc>
                <a:spcPct val="100000"/>
              </a:lnSpc>
              <a:spcBef>
                <a:spcPts val="0"/>
              </a:spcBef>
              <a:spcAft>
                <a:spcPts val="0"/>
              </a:spcAft>
              <a:buClr>
                <a:schemeClr val="lt1"/>
              </a:buClr>
              <a:buSzPts val="3000"/>
              <a:buFont typeface="Lexend Exa"/>
              <a:buNone/>
              <a:defRPr b="1" sz="3000">
                <a:solidFill>
                  <a:schemeClr val="lt1"/>
                </a:solidFill>
                <a:latin typeface="Lexend Exa"/>
                <a:ea typeface="Lexend Exa"/>
                <a:cs typeface="Lexend Exa"/>
                <a:sym typeface="Lexend Exa"/>
              </a:defRPr>
            </a:lvl9pPr>
          </a:lstStyle>
          <a:p/>
        </p:txBody>
      </p:sp>
      <p:sp>
        <p:nvSpPr>
          <p:cNvPr id="7" name="Google Shape;7;p1"/>
          <p:cNvSpPr txBox="1"/>
          <p:nvPr>
            <p:ph idx="1" type="body"/>
          </p:nvPr>
        </p:nvSpPr>
        <p:spPr>
          <a:xfrm>
            <a:off x="718575" y="1202925"/>
            <a:ext cx="771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xygen"/>
              <a:buChar char="●"/>
              <a:defRPr>
                <a:solidFill>
                  <a:schemeClr val="lt1"/>
                </a:solidFill>
                <a:latin typeface="Oxygen"/>
                <a:ea typeface="Oxygen"/>
                <a:cs typeface="Oxygen"/>
                <a:sym typeface="Oxygen"/>
              </a:defRPr>
            </a:lvl1pPr>
            <a:lvl2pPr indent="-317500" lvl="1" marL="9144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2pPr>
            <a:lvl3pPr indent="-317500" lvl="2" marL="13716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3pPr>
            <a:lvl4pPr indent="-317500" lvl="3" marL="18288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4pPr>
            <a:lvl5pPr indent="-317500" lvl="4" marL="22860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5pPr>
            <a:lvl6pPr indent="-317500" lvl="5" marL="27432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6pPr>
            <a:lvl7pPr indent="-317500" lvl="6" marL="32004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7pPr>
            <a:lvl8pPr indent="-317500" lvl="7" marL="3657600" rtl="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8pPr>
            <a:lvl9pPr indent="-317500" lvl="8" marL="4114800" rtl="0">
              <a:lnSpc>
                <a:spcPct val="100000"/>
              </a:lnSpc>
              <a:spcBef>
                <a:spcPts val="1600"/>
              </a:spcBef>
              <a:spcAft>
                <a:spcPts val="1600"/>
              </a:spcAft>
              <a:buClr>
                <a:schemeClr val="lt1"/>
              </a:buClr>
              <a:buSzPts val="1400"/>
              <a:buFont typeface="Oxygen"/>
              <a:buChar char="■"/>
              <a:defRPr>
                <a:solidFill>
                  <a:schemeClr val="lt1"/>
                </a:solidFill>
                <a:latin typeface="Oxygen"/>
                <a:ea typeface="Oxygen"/>
                <a:cs typeface="Oxygen"/>
                <a:sym typeface="Oxygen"/>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2000">
                <a:solidFill>
                  <a:schemeClr val="lt1"/>
                </a:solidFill>
                <a:latin typeface="Oxygen"/>
                <a:ea typeface="Oxygen"/>
                <a:cs typeface="Oxygen"/>
                <a:sym typeface="Oxygen"/>
              </a:defRPr>
            </a:lvl1pPr>
            <a:lvl2pPr lvl="1" algn="r">
              <a:buNone/>
              <a:defRPr b="1" sz="2000">
                <a:solidFill>
                  <a:schemeClr val="lt1"/>
                </a:solidFill>
                <a:latin typeface="Oxygen"/>
                <a:ea typeface="Oxygen"/>
                <a:cs typeface="Oxygen"/>
                <a:sym typeface="Oxygen"/>
              </a:defRPr>
            </a:lvl2pPr>
            <a:lvl3pPr lvl="2" algn="r">
              <a:buNone/>
              <a:defRPr b="1" sz="2000">
                <a:solidFill>
                  <a:schemeClr val="lt1"/>
                </a:solidFill>
                <a:latin typeface="Oxygen"/>
                <a:ea typeface="Oxygen"/>
                <a:cs typeface="Oxygen"/>
                <a:sym typeface="Oxygen"/>
              </a:defRPr>
            </a:lvl3pPr>
            <a:lvl4pPr lvl="3" algn="r">
              <a:buNone/>
              <a:defRPr b="1" sz="2000">
                <a:solidFill>
                  <a:schemeClr val="lt1"/>
                </a:solidFill>
                <a:latin typeface="Oxygen"/>
                <a:ea typeface="Oxygen"/>
                <a:cs typeface="Oxygen"/>
                <a:sym typeface="Oxygen"/>
              </a:defRPr>
            </a:lvl4pPr>
            <a:lvl5pPr lvl="4" algn="r">
              <a:buNone/>
              <a:defRPr b="1" sz="2000">
                <a:solidFill>
                  <a:schemeClr val="lt1"/>
                </a:solidFill>
                <a:latin typeface="Oxygen"/>
                <a:ea typeface="Oxygen"/>
                <a:cs typeface="Oxygen"/>
                <a:sym typeface="Oxygen"/>
              </a:defRPr>
            </a:lvl5pPr>
            <a:lvl6pPr lvl="5" algn="r">
              <a:buNone/>
              <a:defRPr b="1" sz="2000">
                <a:solidFill>
                  <a:schemeClr val="lt1"/>
                </a:solidFill>
                <a:latin typeface="Oxygen"/>
                <a:ea typeface="Oxygen"/>
                <a:cs typeface="Oxygen"/>
                <a:sym typeface="Oxygen"/>
              </a:defRPr>
            </a:lvl6pPr>
            <a:lvl7pPr lvl="6" algn="r">
              <a:buNone/>
              <a:defRPr b="1" sz="2000">
                <a:solidFill>
                  <a:schemeClr val="lt1"/>
                </a:solidFill>
                <a:latin typeface="Oxygen"/>
                <a:ea typeface="Oxygen"/>
                <a:cs typeface="Oxygen"/>
                <a:sym typeface="Oxygen"/>
              </a:defRPr>
            </a:lvl7pPr>
            <a:lvl8pPr lvl="7" algn="r">
              <a:buNone/>
              <a:defRPr b="1" sz="2000">
                <a:solidFill>
                  <a:schemeClr val="lt1"/>
                </a:solidFill>
                <a:latin typeface="Oxygen"/>
                <a:ea typeface="Oxygen"/>
                <a:cs typeface="Oxygen"/>
                <a:sym typeface="Oxygen"/>
              </a:defRPr>
            </a:lvl8pPr>
            <a:lvl9pPr lvl="8" algn="r">
              <a:buNone/>
              <a:defRPr b="1" sz="2000">
                <a:solidFill>
                  <a:schemeClr val="lt1"/>
                </a:solidFill>
                <a:latin typeface="Oxygen"/>
                <a:ea typeface="Oxygen"/>
                <a:cs typeface="Oxygen"/>
                <a:sym typeface="Oxyge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3" name="Shape 183"/>
        <p:cNvGrpSpPr/>
        <p:nvPr/>
      </p:nvGrpSpPr>
      <p:grpSpPr>
        <a:xfrm>
          <a:off x="0" y="0"/>
          <a:ext cx="0" cy="0"/>
          <a:chOff x="0" y="0"/>
          <a:chExt cx="0" cy="0"/>
        </a:xfrm>
      </p:grpSpPr>
      <p:sp>
        <p:nvSpPr>
          <p:cNvPr id="184" name="Google Shape;184;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5" name="Google Shape;185;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186" name="Google Shape;18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6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image" Target="../media/image60.jpg"/><Relationship Id="rId4" Type="http://schemas.openxmlformats.org/officeDocument/2006/relationships/image" Target="../media/image6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docs.google.com/spreadsheets/d/1S5kdnLY9BQv1e2PVB3i-vMEREs-kltnOzN9OPxkSNl4/copy" TargetMode="Externa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7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5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57.jpg"/><Relationship Id="rId4" Type="http://schemas.openxmlformats.org/officeDocument/2006/relationships/image" Target="../media/image69.jpg"/><Relationship Id="rId5" Type="http://schemas.openxmlformats.org/officeDocument/2006/relationships/image" Target="../media/image7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7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ww.freepik.com/free-photo/low-angle-view-urban-architecture_5508092.htm/?utm_source=slidesgo_template&amp;utm_medium=referral-link&amp;utm_campaign=sg_resources&amp;utm_content=freepik" TargetMode="External"/><Relationship Id="rId4" Type="http://schemas.openxmlformats.org/officeDocument/2006/relationships/hyperlink" Target="https://www.freepik.com/free-photo/japanese-culture-with-automobile_10753257.htm/?utm_source=slidesgo_template&amp;utm_medium=referral-link&amp;utm_campaign=sg_resources&amp;utm_content=freepik" TargetMode="External"/><Relationship Id="rId9" Type="http://schemas.openxmlformats.org/officeDocument/2006/relationships/hyperlink" Target="https://www.freepik.com/premium-photo/low-angle-glass-high-rise-building_5508108.htm/?utm_source=slidesgo_template&amp;utm_medium=referral-link&amp;utm_campaign=sg_resources&amp;utm_content=freepik" TargetMode="External"/><Relationship Id="rId5" Type="http://schemas.openxmlformats.org/officeDocument/2006/relationships/hyperlink" Target="https://www.freepik.com/free-photo/japanese-culture-with-moving-car_10753259.htm/?utm_source=slidesgo_template&amp;utm_medium=referral-link&amp;utm_campaign=sg_resources&amp;utm_content=freepik" TargetMode="External"/><Relationship Id="rId6" Type="http://schemas.openxmlformats.org/officeDocument/2006/relationships/hyperlink" Target="https://www.freepik.com/free-photo/japanese-culture-with-buildings_10753269.htm/?utm_source=slidesgo_template&amp;utm_medium=referral-link&amp;utm_campaign=sg_resources&amp;utm_content=freepik" TargetMode="External"/><Relationship Id="rId7" Type="http://schemas.openxmlformats.org/officeDocument/2006/relationships/hyperlink" Target="https://www.freepik.com/free-photo/contemporary-glass-building-bottom-view_5508083.htm#position=10/?utm_source=slidesgo_template&amp;utm_medium=referral-link&amp;utm_campaign=sg_resources&amp;utm_content=freepik" TargetMode="External"/><Relationship Id="rId8" Type="http://schemas.openxmlformats.org/officeDocument/2006/relationships/hyperlink" Target="https://www.freepik.com/premium-photo/aerial-view-manhattan-skyline_5510814.htm/?utm_source=slidesgo_template&amp;utm_medium=referral-link&amp;utm_campaign=sg_resources&amp;utm_content=freepik" TargetMode="External"/><Relationship Id="rId11" Type="http://schemas.openxmlformats.org/officeDocument/2006/relationships/hyperlink" Target="https://www.freepik.com/free-photo/low-angle-reflective-building-grayscale_5253572.htm/?utm_source=slidesgo_template&amp;utm_medium=referral-link&amp;utm_campaign=sg_resources&amp;utm_content=freepik" TargetMode="External"/><Relationship Id="rId10" Type="http://schemas.openxmlformats.org/officeDocument/2006/relationships/hyperlink" Target="https://www.freepik.com/free-photo/bottom-view-buildings-urban-environment_5510810.htm/?utm_source=slidesgo_template&amp;utm_medium=referral-link&amp;utm_campaign=sg_resources&amp;utm_content=freepik" TargetMode="External"/><Relationship Id="rId13" Type="http://schemas.openxmlformats.org/officeDocument/2006/relationships/hyperlink" Target="https://www.freepik.com/free-photo/smiling-african-young-businessman-front-corporate-building-talking-mobile-phone_4783603.htm/?utm_source=slidesgo_template&amp;utm_medium=referral-link&amp;utm_campaign=sg_resources&amp;utm_content=freepik" TargetMode="External"/><Relationship Id="rId12" Type="http://schemas.openxmlformats.org/officeDocument/2006/relationships/hyperlink" Target="https://www.freepik.com/free-photo/portrait-african-young-businesswoman-holding-mobile-phone-hand-looking-away_4767853.htm/?utm_source=slidesgo_template&amp;utm_medium=referral-link&amp;utm_campaign=sg_resources&amp;utm_content=freepik" TargetMode="External"/><Relationship Id="rId14" Type="http://schemas.openxmlformats.org/officeDocument/2006/relationships/hyperlink" Target="https://www.freepik.com/free-photo/bottom-view-skyscrapers-sunny-day_5253565.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hyperlink" Target="https://www.freepik.com/free-photo/low-angle-smiley-woman-looking-away_5253503.htm/?utm_source=slidesgo_template&amp;utm_medium=referral-link&amp;utm_campaign=sg_resources&amp;utm_content=freepik" TargetMode="External"/><Relationship Id="rId4" Type="http://schemas.openxmlformats.org/officeDocument/2006/relationships/hyperlink" Target="https://www.freepik.com/free-photo/young-businessman-with-hands-his-pocket-talking-mobile-phone_4783582.htm/?utm_source=slidesgo_template&amp;utm_medium=referral-link&amp;utm_campaign=sg_resources&amp;utm_content=freepik" TargetMode="External"/><Relationship Id="rId9" Type="http://schemas.openxmlformats.org/officeDocument/2006/relationships/hyperlink" Target="https://www.freepik.com/free-vector/elegant-colorful-collection-tiles_2976426.htm/?utm_source=slidesgo_template&amp;utm_medium=referral-link&amp;utm_campaign=sg_resources&amp;utm_content=freepik" TargetMode="External"/><Relationship Id="rId5" Type="http://schemas.openxmlformats.org/officeDocument/2006/relationships/hyperlink" Target="https://www.freepik.com/free-photo/low-angle-modern-buildings-skyline_5253542.htm/?utm_source=slidesgo_template&amp;utm_medium=referral-link&amp;utm_campaign=sg_resources&amp;utm_content=freepik" TargetMode="External"/><Relationship Id="rId6" Type="http://schemas.openxmlformats.org/officeDocument/2006/relationships/hyperlink" Target="https://www.freepik.com/free-photo/close-up-high-rise-building-black-white_5508115.htm/?utm_source=slidesgo_template&amp;utm_medium=referral-link&amp;utm_campaign=sg_resources&amp;utm_content=freepik" TargetMode="External"/><Relationship Id="rId7" Type="http://schemas.openxmlformats.org/officeDocument/2006/relationships/hyperlink" Target="https://www.freepik.com/free-photo/rear-view-businessman-standing-business-campus_3661262.htm/?utm_source=slidesgo_template&amp;utm_medium=referral-link&amp;utm_campaign=sg_resources&amp;utm_content=freepik" TargetMode="External"/><Relationship Id="rId8" Type="http://schemas.openxmlformats.org/officeDocument/2006/relationships/hyperlink" Target="https://www.freepik.com/free-photo/low-angle-modern-high-rise-building_5508104.htm/?utm_source=slidesgo_template&amp;utm_medium=referral-link&amp;utm_campaign=sg_resources&amp;utm_content=freepik" TargetMode="External"/><Relationship Id="rId11" Type="http://schemas.openxmlformats.org/officeDocument/2006/relationships/hyperlink" Target="https://www.freepik.com/free-vector/infographic-steps_4364100.htm/?utm_source=slidesgo_template&amp;utm_medium=referral-link&amp;utm_campaign=sg_resources&amp;utm_content=freepik" TargetMode="External"/><Relationship Id="rId10" Type="http://schemas.openxmlformats.org/officeDocument/2006/relationships/hyperlink" Target="https://www.freepik.com/free-vector/collection-colorful-abstract-tiles_2976428.htm/?utm_source=slidesgo_template&amp;utm_medium=referral-link&amp;utm_campaign=sg_resources&amp;utm_content=freepik" TargetMode="External"/><Relationship Id="rId13" Type="http://schemas.openxmlformats.org/officeDocument/2006/relationships/hyperlink" Target="https://www.freepik.com/free-photo/bottom-view-modern-glass-buildings_5508097.htm/?utm_source=slidesgo_template&amp;utm_medium=referral-link&amp;utm_campaign=sg_resources&amp;utm_content=freepik" TargetMode="External"/><Relationship Id="rId12" Type="http://schemas.openxmlformats.org/officeDocument/2006/relationships/hyperlink" Target="https://www.freepik.com/free-photo/japanese-culture-with-buildings-low-angle_10753266.htm/?utm_source=slidesgo_template&amp;utm_medium=referral-link&amp;utm_campaign=sg_resources&amp;utm_content=freepik" TargetMode="External"/><Relationship Id="rId15" Type="http://schemas.openxmlformats.org/officeDocument/2006/relationships/hyperlink" Target="https://www.freepik.com/free-photo/low-angle-view-high-rise-buildings_5508077.htm/?utm_source=slidesgo_template&amp;utm_medium=referral-link&amp;utm_campaign=sg_resources&amp;utm_content=freepik" TargetMode="External"/><Relationship Id="rId14" Type="http://schemas.openxmlformats.org/officeDocument/2006/relationships/hyperlink" Target="https://www.freepik.com/free-photo/low-angle-view-urban-buildings_5508074.htm/?utm_source=slidesgo_template&amp;utm_medium=referral-link&amp;utm_campaign=sg_resources&amp;utm_content=freepik" TargetMode="External"/><Relationship Id="rId17" Type="http://schemas.openxmlformats.org/officeDocument/2006/relationships/hyperlink" Target="https://www.freepik.com/free-photo/japanese-buildings-bottom-view_10753268.htm/?utm_source=slidesgo_template&amp;utm_medium=referral-link&amp;utm_campaign=sg_resources&amp;utm_content=freepik" TargetMode="External"/><Relationship Id="rId16" Type="http://schemas.openxmlformats.org/officeDocument/2006/relationships/hyperlink" Target="https://www.freepik.com/free-photo/happy-businessman-back-view_7732747.htm#page=2&amp;query=business&amp;position=24/?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 Id="rId3" Type="http://schemas.openxmlformats.org/officeDocument/2006/relationships/hyperlink" Target="https://fonts.google.com/specimen/Lexend+Exa?query=lexend" TargetMode="External"/><Relationship Id="rId4" Type="http://schemas.openxmlformats.org/officeDocument/2006/relationships/hyperlink" Target="https://fonts.google.com/specimen/Oxygen?query=oxyge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3.gif"/><Relationship Id="rId9" Type="http://schemas.openxmlformats.org/officeDocument/2006/relationships/image" Target="../media/image6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71.gif"/><Relationship Id="rId10" Type="http://schemas.openxmlformats.org/officeDocument/2006/relationships/image" Target="../media/image66.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67.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 Id="rId3" Type="http://schemas.openxmlformats.org/officeDocument/2006/relationships/hyperlink" Target="https://chrome.google.com/webstore/detail/flaticon-for-gsuit-gslide/haekgjfnhhdkgfgmldhfokhmfkgmcib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ctrTitle"/>
          </p:nvPr>
        </p:nvSpPr>
        <p:spPr>
          <a:xfrm>
            <a:off x="653100" y="597800"/>
            <a:ext cx="4291200" cy="28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PHÂN TÍCH ĐIỂM THI THPT QUỐC GIA 2021</a:t>
            </a:r>
            <a:endParaRPr sz="4400"/>
          </a:p>
        </p:txBody>
      </p:sp>
      <p:sp>
        <p:nvSpPr>
          <p:cNvPr id="194" name="Google Shape;194;p29"/>
          <p:cNvSpPr txBox="1"/>
          <p:nvPr>
            <p:ph idx="1" type="subTitle"/>
          </p:nvPr>
        </p:nvSpPr>
        <p:spPr>
          <a:xfrm>
            <a:off x="711025" y="3419893"/>
            <a:ext cx="4291200" cy="3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Nhóm 9 - Trực Quan Hóa Dữ Liệu</a:t>
            </a:r>
            <a:endParaRPr sz="1900"/>
          </a:p>
        </p:txBody>
      </p:sp>
      <p:sp>
        <p:nvSpPr>
          <p:cNvPr id="195" name="Google Shape;195;p29"/>
          <p:cNvSpPr/>
          <p:nvPr/>
        </p:nvSpPr>
        <p:spPr>
          <a:xfrm>
            <a:off x="9734750" y="7680450"/>
            <a:ext cx="26625" cy="26625"/>
          </a:xfrm>
          <a:custGeom>
            <a:rect b="b" l="l" r="r" t="t"/>
            <a:pathLst>
              <a:path extrusionOk="0" h="1065" w="1065">
                <a:moveTo>
                  <a:pt x="517" y="1"/>
                </a:moveTo>
                <a:cubicBezTo>
                  <a:pt x="213" y="1"/>
                  <a:pt x="0" y="244"/>
                  <a:pt x="0" y="548"/>
                </a:cubicBezTo>
                <a:cubicBezTo>
                  <a:pt x="0" y="852"/>
                  <a:pt x="213" y="1064"/>
                  <a:pt x="517" y="1064"/>
                </a:cubicBezTo>
                <a:cubicBezTo>
                  <a:pt x="821" y="1064"/>
                  <a:pt x="1064" y="852"/>
                  <a:pt x="1064" y="548"/>
                </a:cubicBezTo>
                <a:cubicBezTo>
                  <a:pt x="1064" y="274"/>
                  <a:pt x="821" y="1"/>
                  <a:pt x="517"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9"/>
          <p:cNvPicPr preferRelativeResize="0"/>
          <p:nvPr/>
        </p:nvPicPr>
        <p:blipFill rotWithShape="1">
          <a:blip r:embed="rId3">
            <a:alphaModFix/>
          </a:blip>
          <a:srcRect b="0" l="31294" r="31294" t="0"/>
          <a:stretch/>
        </p:blipFill>
        <p:spPr>
          <a:xfrm flipH="1">
            <a:off x="5736335" y="0"/>
            <a:ext cx="3420900" cy="5143500"/>
          </a:xfrm>
          <a:prstGeom prst="round1Rect">
            <a:avLst>
              <a:gd fmla="val 22964" name="adj"/>
            </a:avLst>
          </a:prstGeom>
          <a:noFill/>
          <a:ln>
            <a:noFill/>
          </a:ln>
        </p:spPr>
      </p:pic>
      <p:sp>
        <p:nvSpPr>
          <p:cNvPr id="197" name="Google Shape;197;p29"/>
          <p:cNvSpPr/>
          <p:nvPr/>
        </p:nvSpPr>
        <p:spPr>
          <a:xfrm>
            <a:off x="5226257" y="312550"/>
            <a:ext cx="1029596" cy="1082364"/>
          </a:xfrm>
          <a:custGeom>
            <a:rect b="b" l="l" r="r" t="t"/>
            <a:pathLst>
              <a:path extrusionOk="0" h="70215" w="66781">
                <a:moveTo>
                  <a:pt x="12767" y="6688"/>
                </a:moveTo>
                <a:lnTo>
                  <a:pt x="12767" y="6688"/>
                </a:lnTo>
                <a:lnTo>
                  <a:pt x="12767" y="6688"/>
                </a:lnTo>
                <a:close/>
                <a:moveTo>
                  <a:pt x="54075" y="63497"/>
                </a:moveTo>
                <a:lnTo>
                  <a:pt x="54075" y="63497"/>
                </a:lnTo>
                <a:lnTo>
                  <a:pt x="54075" y="63497"/>
                </a:lnTo>
                <a:close/>
                <a:moveTo>
                  <a:pt x="33406" y="1"/>
                </a:moveTo>
                <a:lnTo>
                  <a:pt x="27995" y="18390"/>
                </a:lnTo>
                <a:lnTo>
                  <a:pt x="12767" y="6688"/>
                </a:lnTo>
                <a:lnTo>
                  <a:pt x="19180" y="24804"/>
                </a:lnTo>
                <a:lnTo>
                  <a:pt x="1" y="24257"/>
                </a:lnTo>
                <a:lnTo>
                  <a:pt x="1" y="24257"/>
                </a:lnTo>
                <a:lnTo>
                  <a:pt x="15837" y="35108"/>
                </a:lnTo>
                <a:lnTo>
                  <a:pt x="1" y="45959"/>
                </a:lnTo>
                <a:lnTo>
                  <a:pt x="19180" y="45412"/>
                </a:lnTo>
                <a:lnTo>
                  <a:pt x="12767" y="63497"/>
                </a:lnTo>
                <a:lnTo>
                  <a:pt x="27995" y="51795"/>
                </a:lnTo>
                <a:lnTo>
                  <a:pt x="33406" y="70215"/>
                </a:lnTo>
                <a:lnTo>
                  <a:pt x="38816" y="51795"/>
                </a:lnTo>
                <a:lnTo>
                  <a:pt x="54075" y="63497"/>
                </a:lnTo>
                <a:lnTo>
                  <a:pt x="47600" y="45412"/>
                </a:lnTo>
                <a:lnTo>
                  <a:pt x="66780" y="45959"/>
                </a:lnTo>
                <a:lnTo>
                  <a:pt x="50944" y="35108"/>
                </a:lnTo>
                <a:lnTo>
                  <a:pt x="66780" y="24257"/>
                </a:lnTo>
                <a:lnTo>
                  <a:pt x="47600" y="24804"/>
                </a:lnTo>
                <a:lnTo>
                  <a:pt x="54075" y="6688"/>
                </a:lnTo>
                <a:lnTo>
                  <a:pt x="38816" y="18390"/>
                </a:lnTo>
                <a:lnTo>
                  <a:pt x="33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98" name="Google Shape;19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8"/>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Tìm tổ hợp môn dự thi của các thí sinh</a:t>
            </a:r>
            <a:endParaRPr b="1" sz="2000">
              <a:solidFill>
                <a:schemeClr val="lt2"/>
              </a:solidFill>
              <a:latin typeface="Lexend Exa"/>
              <a:ea typeface="Lexend Exa"/>
              <a:cs typeface="Lexend Exa"/>
              <a:sym typeface="Lexend Exa"/>
            </a:endParaRPr>
          </a:p>
        </p:txBody>
      </p:sp>
      <p:pic>
        <p:nvPicPr>
          <p:cNvPr id="291" name="Google Shape;291;p38"/>
          <p:cNvPicPr preferRelativeResize="0"/>
          <p:nvPr/>
        </p:nvPicPr>
        <p:blipFill>
          <a:blip r:embed="rId3">
            <a:alphaModFix/>
          </a:blip>
          <a:stretch>
            <a:fillRect/>
          </a:stretch>
        </p:blipFill>
        <p:spPr>
          <a:xfrm>
            <a:off x="303000" y="1674975"/>
            <a:ext cx="4524375" cy="2796625"/>
          </a:xfrm>
          <a:prstGeom prst="rect">
            <a:avLst/>
          </a:prstGeom>
          <a:noFill/>
          <a:ln>
            <a:noFill/>
          </a:ln>
        </p:spPr>
      </p:pic>
      <p:pic>
        <p:nvPicPr>
          <p:cNvPr id="292" name="Google Shape;292;p38"/>
          <p:cNvPicPr preferRelativeResize="0"/>
          <p:nvPr/>
        </p:nvPicPr>
        <p:blipFill>
          <a:blip r:embed="rId4">
            <a:alphaModFix/>
          </a:blip>
          <a:stretch>
            <a:fillRect/>
          </a:stretch>
        </p:blipFill>
        <p:spPr>
          <a:xfrm>
            <a:off x="4875525" y="1674975"/>
            <a:ext cx="3882325" cy="2796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8" name="Google Shape;298;p39"/>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Khám Phá Dữ Liệu</a:t>
            </a:r>
            <a:endParaRPr>
              <a:solidFill>
                <a:schemeClr val="lt2"/>
              </a:solidFill>
            </a:endParaRPr>
          </a:p>
        </p:txBody>
      </p:sp>
      <p:pic>
        <p:nvPicPr>
          <p:cNvPr id="299" name="Google Shape;299;p39"/>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300" name="Google Shape;300;p39"/>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0"/>
          <p:cNvPicPr preferRelativeResize="0"/>
          <p:nvPr/>
        </p:nvPicPr>
        <p:blipFill>
          <a:blip r:embed="rId3">
            <a:alphaModFix/>
          </a:blip>
          <a:stretch>
            <a:fillRect/>
          </a:stretch>
        </p:blipFill>
        <p:spPr>
          <a:xfrm>
            <a:off x="375075" y="1298875"/>
            <a:ext cx="8010525" cy="1246900"/>
          </a:xfrm>
          <a:prstGeom prst="rect">
            <a:avLst/>
          </a:prstGeom>
          <a:noFill/>
          <a:ln>
            <a:noFill/>
          </a:ln>
        </p:spPr>
      </p:pic>
      <p:pic>
        <p:nvPicPr>
          <p:cNvPr id="307" name="Google Shape;307;p40"/>
          <p:cNvPicPr preferRelativeResize="0"/>
          <p:nvPr/>
        </p:nvPicPr>
        <p:blipFill>
          <a:blip r:embed="rId4">
            <a:alphaModFix/>
          </a:blip>
          <a:stretch>
            <a:fillRect/>
          </a:stretch>
        </p:blipFill>
        <p:spPr>
          <a:xfrm>
            <a:off x="301200" y="3473425"/>
            <a:ext cx="8155450" cy="1395450"/>
          </a:xfrm>
          <a:prstGeom prst="rect">
            <a:avLst/>
          </a:prstGeom>
          <a:noFill/>
          <a:ln>
            <a:noFill/>
          </a:ln>
        </p:spPr>
      </p:pic>
      <p:sp>
        <p:nvSpPr>
          <p:cNvPr id="308" name="Google Shape;30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0"/>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Số dòng và số cột của dữ liệu</a:t>
            </a:r>
            <a:endParaRPr b="1" sz="2000">
              <a:solidFill>
                <a:schemeClr val="lt2"/>
              </a:solidFill>
              <a:latin typeface="Lexend Exa"/>
              <a:ea typeface="Lexend Exa"/>
              <a:cs typeface="Lexend Exa"/>
              <a:sym typeface="Lexend Ex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1"/>
          <p:cNvPicPr preferRelativeResize="0"/>
          <p:nvPr/>
        </p:nvPicPr>
        <p:blipFill>
          <a:blip r:embed="rId3">
            <a:alphaModFix/>
          </a:blip>
          <a:stretch>
            <a:fillRect/>
          </a:stretch>
        </p:blipFill>
        <p:spPr>
          <a:xfrm>
            <a:off x="266275" y="1471193"/>
            <a:ext cx="8839201" cy="2061450"/>
          </a:xfrm>
          <a:prstGeom prst="rect">
            <a:avLst/>
          </a:prstGeom>
          <a:noFill/>
          <a:ln>
            <a:noFill/>
          </a:ln>
        </p:spPr>
      </p:pic>
      <p:sp>
        <p:nvSpPr>
          <p:cNvPr id="316" name="Google Shape;316;p41"/>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Mỗi cột có ý nghĩa gì?</a:t>
            </a:r>
            <a:endParaRPr b="1" sz="2000">
              <a:solidFill>
                <a:schemeClr val="lt2"/>
              </a:solidFill>
              <a:latin typeface="Lexend Exa"/>
              <a:ea typeface="Lexend Exa"/>
              <a:cs typeface="Lexend Exa"/>
              <a:sym typeface="Lexend Ex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42"/>
          <p:cNvPicPr preferRelativeResize="0"/>
          <p:nvPr/>
        </p:nvPicPr>
        <p:blipFill>
          <a:blip r:embed="rId3">
            <a:alphaModFix/>
          </a:blip>
          <a:stretch>
            <a:fillRect/>
          </a:stretch>
        </p:blipFill>
        <p:spPr>
          <a:xfrm>
            <a:off x="152400" y="1096700"/>
            <a:ext cx="8839200" cy="3745739"/>
          </a:xfrm>
          <a:prstGeom prst="rect">
            <a:avLst/>
          </a:prstGeom>
          <a:noFill/>
          <a:ln>
            <a:noFill/>
          </a:ln>
        </p:spPr>
      </p:pic>
      <p:sp>
        <p:nvSpPr>
          <p:cNvPr id="323" name="Google Shape;323;p42"/>
          <p:cNvSpPr txBox="1"/>
          <p:nvPr/>
        </p:nvSpPr>
        <p:spPr>
          <a:xfrm>
            <a:off x="231700" y="313125"/>
            <a:ext cx="86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Lexend Exa"/>
                <a:ea typeface="Lexend Exa"/>
                <a:cs typeface="Lexend Exa"/>
                <a:sym typeface="Lexend Exa"/>
              </a:rPr>
              <a:t>Các cột dữ liệu dạng numeric có phân bố như thế nào?</a:t>
            </a:r>
            <a:endParaRPr sz="2000">
              <a:solidFill>
                <a:schemeClr val="lt2"/>
              </a:solidFill>
              <a:latin typeface="Lexend Exa"/>
              <a:ea typeface="Lexend Exa"/>
              <a:cs typeface="Lexend Exa"/>
              <a:sym typeface="Lexend Ex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3"/>
          <p:cNvSpPr txBox="1"/>
          <p:nvPr/>
        </p:nvSpPr>
        <p:spPr>
          <a:xfrm>
            <a:off x="228700" y="236925"/>
            <a:ext cx="8839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latin typeface="Lexend Exa"/>
                <a:ea typeface="Lexend Exa"/>
                <a:cs typeface="Lexend Exa"/>
                <a:sym typeface="Lexend Exa"/>
              </a:rPr>
              <a:t>Các cột dữ liệu dạng categorical có phân bố như thế nào?</a:t>
            </a:r>
            <a:endParaRPr sz="1900">
              <a:solidFill>
                <a:schemeClr val="lt2"/>
              </a:solidFill>
              <a:latin typeface="Lexend Exa"/>
              <a:ea typeface="Lexend Exa"/>
              <a:cs typeface="Lexend Exa"/>
              <a:sym typeface="Lexend Exa"/>
            </a:endParaRPr>
          </a:p>
        </p:txBody>
      </p:sp>
      <p:pic>
        <p:nvPicPr>
          <p:cNvPr id="330" name="Google Shape;330;p43"/>
          <p:cNvPicPr preferRelativeResize="0"/>
          <p:nvPr/>
        </p:nvPicPr>
        <p:blipFill>
          <a:blip r:embed="rId3">
            <a:alphaModFix/>
          </a:blip>
          <a:stretch>
            <a:fillRect/>
          </a:stretch>
        </p:blipFill>
        <p:spPr>
          <a:xfrm>
            <a:off x="762000" y="866325"/>
            <a:ext cx="7502576" cy="404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36" name="Google Shape;336;p44"/>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Thống Kê Mô Tả</a:t>
            </a:r>
            <a:endParaRPr>
              <a:solidFill>
                <a:schemeClr val="lt2"/>
              </a:solidFill>
            </a:endParaRPr>
          </a:p>
        </p:txBody>
      </p:sp>
      <p:pic>
        <p:nvPicPr>
          <p:cNvPr id="337" name="Google Shape;337;p44"/>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338" name="Google Shape;338;p44"/>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345" name="Google Shape;345;p45"/>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346" name="Google Shape;346;p45"/>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347" name="Google Shape;347;p45"/>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348" name="Google Shape;348;p45"/>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5 tỉnh thành có nhiều thí sinh tham gia dự thi</a:t>
            </a:r>
            <a:endParaRPr/>
          </a:p>
          <a:p>
            <a:pPr indent="0" lvl="0" marL="0" rtl="0" algn="l">
              <a:spcBef>
                <a:spcPts val="0"/>
              </a:spcBef>
              <a:spcAft>
                <a:spcPts val="0"/>
              </a:spcAft>
              <a:buNone/>
            </a:pPr>
            <a:r>
              <a:t/>
            </a:r>
            <a:endParaRPr/>
          </a:p>
        </p:txBody>
      </p:sp>
      <p:sp>
        <p:nvSpPr>
          <p:cNvPr id="349" name="Google Shape;34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5"/>
          <p:cNvPicPr preferRelativeResize="0"/>
          <p:nvPr/>
        </p:nvPicPr>
        <p:blipFill>
          <a:blip r:embed="rId3">
            <a:alphaModFix/>
          </a:blip>
          <a:stretch>
            <a:fillRect/>
          </a:stretch>
        </p:blipFill>
        <p:spPr>
          <a:xfrm>
            <a:off x="4358550" y="1005950"/>
            <a:ext cx="597250" cy="314767"/>
          </a:xfrm>
          <a:prstGeom prst="rect">
            <a:avLst/>
          </a:prstGeom>
          <a:noFill/>
          <a:ln>
            <a:noFill/>
          </a:ln>
        </p:spPr>
      </p:pic>
      <p:pic>
        <p:nvPicPr>
          <p:cNvPr id="351" name="Google Shape;351;p45"/>
          <p:cNvPicPr preferRelativeResize="0"/>
          <p:nvPr/>
        </p:nvPicPr>
        <p:blipFill>
          <a:blip r:embed="rId4">
            <a:alphaModFix/>
          </a:blip>
          <a:stretch>
            <a:fillRect/>
          </a:stretch>
        </p:blipFill>
        <p:spPr>
          <a:xfrm>
            <a:off x="319700" y="1005950"/>
            <a:ext cx="8674950" cy="361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357" name="Google Shape;357;p46"/>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358" name="Google Shape;358;p46"/>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359" name="Google Shape;359;p46"/>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360" name="Google Shape;360;p46"/>
          <p:cNvSpPr txBox="1"/>
          <p:nvPr>
            <p:ph type="title"/>
          </p:nvPr>
        </p:nvSpPr>
        <p:spPr>
          <a:xfrm>
            <a:off x="1366250" y="154050"/>
            <a:ext cx="70788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sánh số lượng thí sinh tham gia ở 3 miền đất nước</a:t>
            </a:r>
            <a:endParaRPr/>
          </a:p>
          <a:p>
            <a:pPr indent="0" lvl="0" marL="0" rtl="0" algn="l">
              <a:spcBef>
                <a:spcPts val="0"/>
              </a:spcBef>
              <a:spcAft>
                <a:spcPts val="0"/>
              </a:spcAft>
              <a:buNone/>
            </a:pPr>
            <a:r>
              <a:t/>
            </a:r>
            <a:endParaRPr/>
          </a:p>
        </p:txBody>
      </p:sp>
      <p:sp>
        <p:nvSpPr>
          <p:cNvPr id="361" name="Google Shape;36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46"/>
          <p:cNvPicPr preferRelativeResize="0"/>
          <p:nvPr/>
        </p:nvPicPr>
        <p:blipFill>
          <a:blip r:embed="rId3">
            <a:alphaModFix/>
          </a:blip>
          <a:stretch>
            <a:fillRect/>
          </a:stretch>
        </p:blipFill>
        <p:spPr>
          <a:xfrm>
            <a:off x="4358550" y="1005950"/>
            <a:ext cx="597250" cy="314767"/>
          </a:xfrm>
          <a:prstGeom prst="rect">
            <a:avLst/>
          </a:prstGeom>
          <a:noFill/>
          <a:ln>
            <a:noFill/>
          </a:ln>
        </p:spPr>
      </p:pic>
      <p:pic>
        <p:nvPicPr>
          <p:cNvPr id="363" name="Google Shape;363;p46"/>
          <p:cNvPicPr preferRelativeResize="0"/>
          <p:nvPr/>
        </p:nvPicPr>
        <p:blipFill>
          <a:blip r:embed="rId4">
            <a:alphaModFix/>
          </a:blip>
          <a:stretch>
            <a:fillRect/>
          </a:stretch>
        </p:blipFill>
        <p:spPr>
          <a:xfrm>
            <a:off x="834075" y="1320725"/>
            <a:ext cx="7722700" cy="328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369" name="Google Shape;369;p47"/>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370" name="Google Shape;370;p47"/>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371" name="Google Shape;371;p47"/>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372" name="Google Shape;372;p47"/>
          <p:cNvSpPr txBox="1"/>
          <p:nvPr>
            <p:ph type="title"/>
          </p:nvPr>
        </p:nvSpPr>
        <p:spPr>
          <a:xfrm>
            <a:off x="1331500" y="258725"/>
            <a:ext cx="70788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sánh số lượng thí sinh đăng ký theo tổ hợp môn</a:t>
            </a:r>
            <a:endParaRPr/>
          </a:p>
          <a:p>
            <a:pPr indent="0" lvl="0" marL="0" rtl="0" algn="l">
              <a:spcBef>
                <a:spcPts val="0"/>
              </a:spcBef>
              <a:spcAft>
                <a:spcPts val="0"/>
              </a:spcAft>
              <a:buNone/>
            </a:pPr>
            <a:r>
              <a:t/>
            </a:r>
            <a:endParaRPr/>
          </a:p>
        </p:txBody>
      </p:sp>
      <p:sp>
        <p:nvSpPr>
          <p:cNvPr id="373" name="Google Shape;37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47"/>
          <p:cNvPicPr preferRelativeResize="0"/>
          <p:nvPr/>
        </p:nvPicPr>
        <p:blipFill>
          <a:blip r:embed="rId3">
            <a:alphaModFix/>
          </a:blip>
          <a:stretch>
            <a:fillRect/>
          </a:stretch>
        </p:blipFill>
        <p:spPr>
          <a:xfrm>
            <a:off x="521300" y="1262700"/>
            <a:ext cx="8035476" cy="348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720000" y="428384"/>
            <a:ext cx="770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Righteous"/>
                <a:ea typeface="Righteous"/>
                <a:cs typeface="Righteous"/>
                <a:sym typeface="Righteous"/>
              </a:rPr>
              <a:t>                       </a:t>
            </a:r>
            <a:r>
              <a:rPr b="1" lang="en" sz="3500">
                <a:solidFill>
                  <a:schemeClr val="lt2"/>
                </a:solidFill>
                <a:latin typeface="Lexend Exa"/>
                <a:ea typeface="Lexend Exa"/>
                <a:cs typeface="Lexend Exa"/>
                <a:sym typeface="Lexend Exa"/>
              </a:rPr>
              <a:t>Nhóm 9</a:t>
            </a:r>
            <a:r>
              <a:rPr b="1" lang="en" sz="3500">
                <a:solidFill>
                  <a:schemeClr val="lt2"/>
                </a:solidFill>
                <a:latin typeface="Righteous"/>
                <a:ea typeface="Righteous"/>
                <a:cs typeface="Righteous"/>
                <a:sym typeface="Righteous"/>
              </a:rPr>
              <a:t> </a:t>
            </a:r>
            <a:endParaRPr b="1" sz="3500">
              <a:solidFill>
                <a:schemeClr val="lt2"/>
              </a:solidFill>
              <a:latin typeface="Righteous"/>
              <a:ea typeface="Righteous"/>
              <a:cs typeface="Righteous"/>
              <a:sym typeface="Righteous"/>
            </a:endParaRPr>
          </a:p>
        </p:txBody>
      </p:sp>
      <p:graphicFrame>
        <p:nvGraphicFramePr>
          <p:cNvPr id="204" name="Google Shape;204;p30"/>
          <p:cNvGraphicFramePr/>
          <p:nvPr/>
        </p:nvGraphicFramePr>
        <p:xfrm>
          <a:off x="2821050" y="1427625"/>
          <a:ext cx="3000000" cy="3000000"/>
        </p:xfrm>
        <a:graphic>
          <a:graphicData uri="http://schemas.openxmlformats.org/drawingml/2006/table">
            <a:tbl>
              <a:tblPr>
                <a:noFill/>
                <a:tableStyleId>{4EF6E1C5-BFC5-47B2-94F3-BE818F5C0621}</a:tableStyleId>
              </a:tblPr>
              <a:tblGrid>
                <a:gridCol w="3642575"/>
              </a:tblGrid>
              <a:tr h="409325">
                <a:tc>
                  <a:txBody>
                    <a:bodyPr/>
                    <a:lstStyle/>
                    <a:p>
                      <a:pPr indent="0" lvl="0" marL="0" rtl="0" algn="l">
                        <a:spcBef>
                          <a:spcPts val="0"/>
                        </a:spcBef>
                        <a:spcAft>
                          <a:spcPts val="0"/>
                        </a:spcAft>
                        <a:buNone/>
                      </a:pPr>
                      <a:r>
                        <a:rPr b="1" lang="en" sz="1600">
                          <a:solidFill>
                            <a:schemeClr val="lt2"/>
                          </a:solidFill>
                          <a:latin typeface="Lexend Exa"/>
                          <a:ea typeface="Lexend Exa"/>
                          <a:cs typeface="Lexend Exa"/>
                          <a:sym typeface="Lexend Exa"/>
                        </a:rPr>
                        <a:t>19127326 - Vương Thành An</a:t>
                      </a:r>
                      <a:endParaRPr b="1" sz="1600">
                        <a:solidFill>
                          <a:schemeClr val="lt2"/>
                        </a:solidFill>
                        <a:latin typeface="Lexend Exa"/>
                        <a:ea typeface="Lexend Exa"/>
                        <a:cs typeface="Lexend Exa"/>
                        <a:sym typeface="Lexend Exa"/>
                      </a:endParaRPr>
                    </a:p>
                  </a:txBody>
                  <a:tcPr marT="91425" marB="91425" marR="91425" marL="91425">
                    <a:solidFill>
                      <a:schemeClr val="dk1"/>
                    </a:solidFill>
                  </a:tcPr>
                </a:tc>
              </a:tr>
              <a:tr h="426700">
                <a:tc>
                  <a:txBody>
                    <a:bodyPr/>
                    <a:lstStyle/>
                    <a:p>
                      <a:pPr indent="0" lvl="0" marL="0" rtl="0" algn="l">
                        <a:spcBef>
                          <a:spcPts val="0"/>
                        </a:spcBef>
                        <a:spcAft>
                          <a:spcPts val="0"/>
                        </a:spcAft>
                        <a:buNone/>
                      </a:pPr>
                      <a:r>
                        <a:rPr b="1" lang="en" sz="1600">
                          <a:solidFill>
                            <a:schemeClr val="lt2"/>
                          </a:solidFill>
                          <a:latin typeface="Lexend Exa"/>
                          <a:ea typeface="Lexend Exa"/>
                          <a:cs typeface="Lexend Exa"/>
                          <a:sym typeface="Lexend Exa"/>
                        </a:rPr>
                        <a:t>19127281 - Trần Minh Thiện</a:t>
                      </a:r>
                      <a:endParaRPr b="1" sz="1600">
                        <a:solidFill>
                          <a:schemeClr val="lt2"/>
                        </a:solidFill>
                        <a:latin typeface="Lexend Exa"/>
                        <a:ea typeface="Lexend Exa"/>
                        <a:cs typeface="Lexend Exa"/>
                        <a:sym typeface="Lexend Exa"/>
                      </a:endParaRPr>
                    </a:p>
                  </a:txBody>
                  <a:tcPr marT="91425" marB="91425" marR="91425" marL="91425">
                    <a:solidFill>
                      <a:schemeClr val="dk1"/>
                    </a:solidFill>
                  </a:tcPr>
                </a:tc>
              </a:tr>
              <a:tr h="468925">
                <a:tc>
                  <a:txBody>
                    <a:bodyPr/>
                    <a:lstStyle/>
                    <a:p>
                      <a:pPr indent="0" lvl="0" marL="0" rtl="0" algn="l">
                        <a:spcBef>
                          <a:spcPts val="0"/>
                        </a:spcBef>
                        <a:spcAft>
                          <a:spcPts val="0"/>
                        </a:spcAft>
                        <a:buNone/>
                      </a:pPr>
                      <a:r>
                        <a:rPr b="1" lang="en" sz="1600">
                          <a:solidFill>
                            <a:schemeClr val="lt2"/>
                          </a:solidFill>
                          <a:latin typeface="Lexend Exa"/>
                          <a:ea typeface="Lexend Exa"/>
                          <a:cs typeface="Lexend Exa"/>
                          <a:sym typeface="Lexend Exa"/>
                        </a:rPr>
                        <a:t>19127330 - Lê Tâm Anh</a:t>
                      </a:r>
                      <a:endParaRPr b="1" sz="1600">
                        <a:solidFill>
                          <a:schemeClr val="lt2"/>
                        </a:solidFill>
                        <a:latin typeface="Lexend Exa"/>
                        <a:ea typeface="Lexend Exa"/>
                        <a:cs typeface="Lexend Exa"/>
                        <a:sym typeface="Lexend Exa"/>
                      </a:endParaRPr>
                    </a:p>
                  </a:txBody>
                  <a:tcPr marT="91425" marB="91425" marR="91425" marL="91425">
                    <a:solidFill>
                      <a:schemeClr val="dk1"/>
                    </a:solidFill>
                  </a:tcPr>
                </a:tc>
              </a:tr>
              <a:tr h="468925">
                <a:tc>
                  <a:txBody>
                    <a:bodyPr/>
                    <a:lstStyle/>
                    <a:p>
                      <a:pPr indent="0" lvl="0" marL="0" rtl="0" algn="l">
                        <a:spcBef>
                          <a:spcPts val="0"/>
                        </a:spcBef>
                        <a:spcAft>
                          <a:spcPts val="0"/>
                        </a:spcAft>
                        <a:buNone/>
                      </a:pPr>
                      <a:r>
                        <a:rPr b="1" lang="en" sz="1600">
                          <a:solidFill>
                            <a:schemeClr val="lt2"/>
                          </a:solidFill>
                          <a:latin typeface="Spartan"/>
                          <a:ea typeface="Spartan"/>
                          <a:cs typeface="Spartan"/>
                          <a:sym typeface="Spartan"/>
                        </a:rPr>
                        <a:t>19127503 -   Ngô Quốc Phát</a:t>
                      </a:r>
                      <a:endParaRPr b="1" sz="1600">
                        <a:solidFill>
                          <a:schemeClr val="lt2"/>
                        </a:solidFill>
                        <a:latin typeface="Spartan"/>
                        <a:ea typeface="Spartan"/>
                        <a:cs typeface="Spartan"/>
                        <a:sym typeface="Spartan"/>
                      </a:endParaRPr>
                    </a:p>
                  </a:txBody>
                  <a:tcPr marT="91425" marB="91425" marR="91425" marL="91425">
                    <a:solidFill>
                      <a:schemeClr val="dk1"/>
                    </a:solidFill>
                  </a:tcPr>
                </a:tc>
              </a:tr>
            </a:tbl>
          </a:graphicData>
        </a:graphic>
      </p:graphicFrame>
      <p:sp>
        <p:nvSpPr>
          <p:cNvPr id="205" name="Google Shape;20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380" name="Google Shape;380;p48"/>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381" name="Google Shape;381;p48"/>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382" name="Google Shape;382;p48"/>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383" name="Google Shape;383;p48"/>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Phổ điểm môn Toán</a:t>
            </a:r>
            <a:endParaRPr/>
          </a:p>
          <a:p>
            <a:pPr indent="0" lvl="0" marL="0" rtl="0" algn="l">
              <a:spcBef>
                <a:spcPts val="0"/>
              </a:spcBef>
              <a:spcAft>
                <a:spcPts val="0"/>
              </a:spcAft>
              <a:buNone/>
            </a:pPr>
            <a:r>
              <a:t/>
            </a:r>
            <a:endParaRPr/>
          </a:p>
        </p:txBody>
      </p:sp>
      <p:sp>
        <p:nvSpPr>
          <p:cNvPr id="384" name="Google Shape;38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8"/>
          <p:cNvPicPr preferRelativeResize="0"/>
          <p:nvPr/>
        </p:nvPicPr>
        <p:blipFill>
          <a:blip r:embed="rId3">
            <a:alphaModFix/>
          </a:blip>
          <a:stretch>
            <a:fillRect/>
          </a:stretch>
        </p:blipFill>
        <p:spPr>
          <a:xfrm>
            <a:off x="289600" y="880425"/>
            <a:ext cx="8477900" cy="2826625"/>
          </a:xfrm>
          <a:prstGeom prst="rect">
            <a:avLst/>
          </a:prstGeom>
          <a:noFill/>
          <a:ln>
            <a:noFill/>
          </a:ln>
        </p:spPr>
      </p:pic>
      <p:pic>
        <p:nvPicPr>
          <p:cNvPr id="386" name="Google Shape;386;p48"/>
          <p:cNvPicPr preferRelativeResize="0"/>
          <p:nvPr/>
        </p:nvPicPr>
        <p:blipFill>
          <a:blip r:embed="rId4">
            <a:alphaModFix/>
          </a:blip>
          <a:stretch>
            <a:fillRect/>
          </a:stretch>
        </p:blipFill>
        <p:spPr>
          <a:xfrm>
            <a:off x="463375" y="3764800"/>
            <a:ext cx="8387600" cy="1208700"/>
          </a:xfrm>
          <a:prstGeom prst="rect">
            <a:avLst/>
          </a:prstGeom>
          <a:noFill/>
          <a:ln>
            <a:noFill/>
          </a:ln>
        </p:spPr>
      </p:pic>
      <p:pic>
        <p:nvPicPr>
          <p:cNvPr id="387" name="Google Shape;387;p48"/>
          <p:cNvPicPr preferRelativeResize="0"/>
          <p:nvPr/>
        </p:nvPicPr>
        <p:blipFill>
          <a:blip r:embed="rId5">
            <a:alphaModFix/>
          </a:blip>
          <a:stretch>
            <a:fillRect/>
          </a:stretch>
        </p:blipFill>
        <p:spPr>
          <a:xfrm>
            <a:off x="4358550" y="1005950"/>
            <a:ext cx="597250" cy="314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393" name="Google Shape;393;p49"/>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394" name="Google Shape;394;p49"/>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395" name="Google Shape;395;p49"/>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396" name="Google Shape;396;p49"/>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Phổ điểm môn </a:t>
            </a:r>
            <a:r>
              <a:rPr lang="en"/>
              <a:t>Ngữ Văn</a:t>
            </a:r>
            <a:endParaRPr/>
          </a:p>
          <a:p>
            <a:pPr indent="0" lvl="0" marL="0" rtl="0" algn="l">
              <a:spcBef>
                <a:spcPts val="0"/>
              </a:spcBef>
              <a:spcAft>
                <a:spcPts val="0"/>
              </a:spcAft>
              <a:buNone/>
            </a:pPr>
            <a:r>
              <a:t/>
            </a:r>
            <a:endParaRPr/>
          </a:p>
        </p:txBody>
      </p:sp>
      <p:sp>
        <p:nvSpPr>
          <p:cNvPr id="397" name="Google Shape;39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9"/>
          <p:cNvPicPr preferRelativeResize="0"/>
          <p:nvPr/>
        </p:nvPicPr>
        <p:blipFill>
          <a:blip r:embed="rId3">
            <a:alphaModFix/>
          </a:blip>
          <a:stretch>
            <a:fillRect/>
          </a:stretch>
        </p:blipFill>
        <p:spPr>
          <a:xfrm>
            <a:off x="264450" y="3882600"/>
            <a:ext cx="8615100" cy="994450"/>
          </a:xfrm>
          <a:prstGeom prst="rect">
            <a:avLst/>
          </a:prstGeom>
          <a:noFill/>
          <a:ln>
            <a:noFill/>
          </a:ln>
        </p:spPr>
      </p:pic>
      <p:pic>
        <p:nvPicPr>
          <p:cNvPr id="399" name="Google Shape;399;p49"/>
          <p:cNvPicPr preferRelativeResize="0"/>
          <p:nvPr/>
        </p:nvPicPr>
        <p:blipFill>
          <a:blip r:embed="rId4">
            <a:alphaModFix/>
          </a:blip>
          <a:stretch>
            <a:fillRect/>
          </a:stretch>
        </p:blipFill>
        <p:spPr>
          <a:xfrm>
            <a:off x="359125" y="910175"/>
            <a:ext cx="8408375" cy="2820025"/>
          </a:xfrm>
          <a:prstGeom prst="rect">
            <a:avLst/>
          </a:prstGeom>
          <a:noFill/>
          <a:ln cap="flat" cmpd="sng" w="9525">
            <a:solidFill>
              <a:schemeClr val="dk2"/>
            </a:solidFill>
            <a:prstDash val="solid"/>
            <a:round/>
            <a:headEnd len="sm" w="sm" type="none"/>
            <a:tailEnd len="sm" w="sm" type="none"/>
          </a:ln>
        </p:spPr>
      </p:pic>
      <p:pic>
        <p:nvPicPr>
          <p:cNvPr id="400" name="Google Shape;400;p49"/>
          <p:cNvPicPr preferRelativeResize="0"/>
          <p:nvPr/>
        </p:nvPicPr>
        <p:blipFill>
          <a:blip r:embed="rId5">
            <a:alphaModFix/>
          </a:blip>
          <a:stretch>
            <a:fillRect/>
          </a:stretch>
        </p:blipFill>
        <p:spPr>
          <a:xfrm>
            <a:off x="4241975" y="1028225"/>
            <a:ext cx="730825" cy="3147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406" name="Google Shape;406;p50"/>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407" name="Google Shape;407;p50"/>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408" name="Google Shape;408;p50"/>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409" name="Google Shape;409;p50"/>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Phổ điểm môn Tiếng Anh</a:t>
            </a:r>
            <a:endParaRPr/>
          </a:p>
          <a:p>
            <a:pPr indent="0" lvl="0" marL="0" rtl="0" algn="l">
              <a:spcBef>
                <a:spcPts val="0"/>
              </a:spcBef>
              <a:spcAft>
                <a:spcPts val="0"/>
              </a:spcAft>
              <a:buNone/>
            </a:pPr>
            <a:r>
              <a:t/>
            </a:r>
            <a:endParaRPr/>
          </a:p>
        </p:txBody>
      </p:sp>
      <p:sp>
        <p:nvSpPr>
          <p:cNvPr id="410" name="Google Shape;41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50"/>
          <p:cNvPicPr preferRelativeResize="0"/>
          <p:nvPr/>
        </p:nvPicPr>
        <p:blipFill>
          <a:blip r:embed="rId3">
            <a:alphaModFix/>
          </a:blip>
          <a:stretch>
            <a:fillRect/>
          </a:stretch>
        </p:blipFill>
        <p:spPr>
          <a:xfrm>
            <a:off x="393875" y="1065775"/>
            <a:ext cx="8388101" cy="2664425"/>
          </a:xfrm>
          <a:prstGeom prst="rect">
            <a:avLst/>
          </a:prstGeom>
          <a:noFill/>
          <a:ln>
            <a:noFill/>
          </a:ln>
        </p:spPr>
      </p:pic>
      <p:pic>
        <p:nvPicPr>
          <p:cNvPr id="412" name="Google Shape;412;p50"/>
          <p:cNvPicPr preferRelativeResize="0"/>
          <p:nvPr/>
        </p:nvPicPr>
        <p:blipFill>
          <a:blip r:embed="rId4">
            <a:alphaModFix/>
          </a:blip>
          <a:stretch>
            <a:fillRect/>
          </a:stretch>
        </p:blipFill>
        <p:spPr>
          <a:xfrm>
            <a:off x="4203014" y="966800"/>
            <a:ext cx="870986" cy="400200"/>
          </a:xfrm>
          <a:prstGeom prst="rect">
            <a:avLst/>
          </a:prstGeom>
          <a:noFill/>
          <a:ln>
            <a:noFill/>
          </a:ln>
        </p:spPr>
      </p:pic>
      <p:pic>
        <p:nvPicPr>
          <p:cNvPr id="413" name="Google Shape;413;p50"/>
          <p:cNvPicPr preferRelativeResize="0"/>
          <p:nvPr/>
        </p:nvPicPr>
        <p:blipFill>
          <a:blip r:embed="rId4">
            <a:alphaModFix/>
          </a:blip>
          <a:stretch>
            <a:fillRect/>
          </a:stretch>
        </p:blipFill>
        <p:spPr>
          <a:xfrm>
            <a:off x="4974650" y="966800"/>
            <a:ext cx="701725" cy="400200"/>
          </a:xfrm>
          <a:prstGeom prst="rect">
            <a:avLst/>
          </a:prstGeom>
          <a:noFill/>
          <a:ln>
            <a:noFill/>
          </a:ln>
        </p:spPr>
      </p:pic>
      <p:pic>
        <p:nvPicPr>
          <p:cNvPr id="414" name="Google Shape;414;p50"/>
          <p:cNvPicPr preferRelativeResize="0"/>
          <p:nvPr/>
        </p:nvPicPr>
        <p:blipFill>
          <a:blip r:embed="rId4">
            <a:alphaModFix/>
          </a:blip>
          <a:stretch>
            <a:fillRect/>
          </a:stretch>
        </p:blipFill>
        <p:spPr>
          <a:xfrm>
            <a:off x="4372275" y="1014950"/>
            <a:ext cx="701725" cy="400200"/>
          </a:xfrm>
          <a:prstGeom prst="rect">
            <a:avLst/>
          </a:prstGeom>
          <a:noFill/>
          <a:ln>
            <a:noFill/>
          </a:ln>
        </p:spPr>
      </p:pic>
      <p:pic>
        <p:nvPicPr>
          <p:cNvPr id="415" name="Google Shape;415;p50"/>
          <p:cNvPicPr preferRelativeResize="0"/>
          <p:nvPr/>
        </p:nvPicPr>
        <p:blipFill>
          <a:blip r:embed="rId5">
            <a:alphaModFix/>
          </a:blip>
          <a:stretch>
            <a:fillRect/>
          </a:stretch>
        </p:blipFill>
        <p:spPr>
          <a:xfrm>
            <a:off x="306675" y="3851175"/>
            <a:ext cx="8388099" cy="10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421" name="Google Shape;421;p51"/>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422" name="Google Shape;422;p51"/>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423" name="Google Shape;423;p51"/>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424" name="Google Shape;424;p51"/>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Phổ điểm môn Lịch Sử</a:t>
            </a:r>
            <a:endParaRPr/>
          </a:p>
          <a:p>
            <a:pPr indent="0" lvl="0" marL="0" rtl="0" algn="l">
              <a:spcBef>
                <a:spcPts val="0"/>
              </a:spcBef>
              <a:spcAft>
                <a:spcPts val="0"/>
              </a:spcAft>
              <a:buNone/>
            </a:pPr>
            <a:r>
              <a:t/>
            </a:r>
            <a:endParaRPr/>
          </a:p>
        </p:txBody>
      </p:sp>
      <p:sp>
        <p:nvSpPr>
          <p:cNvPr id="425" name="Google Shape;42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51"/>
          <p:cNvPicPr preferRelativeResize="0"/>
          <p:nvPr/>
        </p:nvPicPr>
        <p:blipFill>
          <a:blip r:embed="rId3">
            <a:alphaModFix/>
          </a:blip>
          <a:stretch>
            <a:fillRect/>
          </a:stretch>
        </p:blipFill>
        <p:spPr>
          <a:xfrm>
            <a:off x="4221150" y="949925"/>
            <a:ext cx="818100" cy="463375"/>
          </a:xfrm>
          <a:prstGeom prst="rect">
            <a:avLst/>
          </a:prstGeom>
          <a:noFill/>
          <a:ln>
            <a:noFill/>
          </a:ln>
        </p:spPr>
      </p:pic>
      <p:pic>
        <p:nvPicPr>
          <p:cNvPr id="427" name="Google Shape;427;p51"/>
          <p:cNvPicPr preferRelativeResize="0"/>
          <p:nvPr/>
        </p:nvPicPr>
        <p:blipFill>
          <a:blip r:embed="rId4">
            <a:alphaModFix/>
          </a:blip>
          <a:stretch>
            <a:fillRect/>
          </a:stretch>
        </p:blipFill>
        <p:spPr>
          <a:xfrm>
            <a:off x="335950" y="1123700"/>
            <a:ext cx="8431551" cy="2606500"/>
          </a:xfrm>
          <a:prstGeom prst="rect">
            <a:avLst/>
          </a:prstGeom>
          <a:noFill/>
          <a:ln>
            <a:noFill/>
          </a:ln>
        </p:spPr>
      </p:pic>
      <p:pic>
        <p:nvPicPr>
          <p:cNvPr id="428" name="Google Shape;428;p51"/>
          <p:cNvPicPr preferRelativeResize="0"/>
          <p:nvPr/>
        </p:nvPicPr>
        <p:blipFill>
          <a:blip r:embed="rId3">
            <a:alphaModFix/>
          </a:blip>
          <a:stretch>
            <a:fillRect/>
          </a:stretch>
        </p:blipFill>
        <p:spPr>
          <a:xfrm>
            <a:off x="4290675" y="1077350"/>
            <a:ext cx="818100" cy="463375"/>
          </a:xfrm>
          <a:prstGeom prst="rect">
            <a:avLst/>
          </a:prstGeom>
          <a:noFill/>
          <a:ln>
            <a:noFill/>
          </a:ln>
        </p:spPr>
      </p:pic>
      <p:pic>
        <p:nvPicPr>
          <p:cNvPr id="429" name="Google Shape;429;p51"/>
          <p:cNvPicPr preferRelativeResize="0"/>
          <p:nvPr/>
        </p:nvPicPr>
        <p:blipFill>
          <a:blip r:embed="rId5">
            <a:alphaModFix/>
          </a:blip>
          <a:stretch>
            <a:fillRect/>
          </a:stretch>
        </p:blipFill>
        <p:spPr>
          <a:xfrm>
            <a:off x="405450" y="3913000"/>
            <a:ext cx="8306074" cy="10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435" name="Google Shape;435;p52"/>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436" name="Google Shape;436;p52"/>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437" name="Google Shape;437;p52"/>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438" name="Google Shape;438;p52"/>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Phổ điểm môn Công Dân</a:t>
            </a:r>
            <a:endParaRPr/>
          </a:p>
          <a:p>
            <a:pPr indent="0" lvl="0" marL="0" rtl="0" algn="l">
              <a:spcBef>
                <a:spcPts val="0"/>
              </a:spcBef>
              <a:spcAft>
                <a:spcPts val="0"/>
              </a:spcAft>
              <a:buNone/>
            </a:pPr>
            <a:r>
              <a:t/>
            </a:r>
            <a:endParaRPr/>
          </a:p>
        </p:txBody>
      </p:sp>
      <p:sp>
        <p:nvSpPr>
          <p:cNvPr id="439" name="Google Shape;43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52"/>
          <p:cNvPicPr preferRelativeResize="0"/>
          <p:nvPr/>
        </p:nvPicPr>
        <p:blipFill>
          <a:blip r:embed="rId3">
            <a:alphaModFix/>
          </a:blip>
          <a:stretch>
            <a:fillRect/>
          </a:stretch>
        </p:blipFill>
        <p:spPr>
          <a:xfrm>
            <a:off x="4221150" y="949925"/>
            <a:ext cx="818100" cy="463375"/>
          </a:xfrm>
          <a:prstGeom prst="rect">
            <a:avLst/>
          </a:prstGeom>
          <a:noFill/>
          <a:ln>
            <a:noFill/>
          </a:ln>
        </p:spPr>
      </p:pic>
      <p:pic>
        <p:nvPicPr>
          <p:cNvPr id="441" name="Google Shape;441;p52"/>
          <p:cNvPicPr preferRelativeResize="0"/>
          <p:nvPr/>
        </p:nvPicPr>
        <p:blipFill>
          <a:blip r:embed="rId3">
            <a:alphaModFix/>
          </a:blip>
          <a:stretch>
            <a:fillRect/>
          </a:stretch>
        </p:blipFill>
        <p:spPr>
          <a:xfrm>
            <a:off x="4290675" y="1077350"/>
            <a:ext cx="818100" cy="463375"/>
          </a:xfrm>
          <a:prstGeom prst="rect">
            <a:avLst/>
          </a:prstGeom>
          <a:noFill/>
          <a:ln>
            <a:noFill/>
          </a:ln>
        </p:spPr>
      </p:pic>
      <p:pic>
        <p:nvPicPr>
          <p:cNvPr id="442" name="Google Shape;442;p52"/>
          <p:cNvPicPr preferRelativeResize="0"/>
          <p:nvPr/>
        </p:nvPicPr>
        <p:blipFill>
          <a:blip r:embed="rId3">
            <a:alphaModFix/>
          </a:blip>
          <a:stretch>
            <a:fillRect/>
          </a:stretch>
        </p:blipFill>
        <p:spPr>
          <a:xfrm>
            <a:off x="3731675" y="949925"/>
            <a:ext cx="1886800" cy="463375"/>
          </a:xfrm>
          <a:prstGeom prst="rect">
            <a:avLst/>
          </a:prstGeom>
          <a:noFill/>
          <a:ln>
            <a:noFill/>
          </a:ln>
        </p:spPr>
      </p:pic>
      <p:pic>
        <p:nvPicPr>
          <p:cNvPr id="443" name="Google Shape;443;p52"/>
          <p:cNvPicPr preferRelativeResize="0"/>
          <p:nvPr/>
        </p:nvPicPr>
        <p:blipFill>
          <a:blip r:embed="rId4">
            <a:alphaModFix/>
          </a:blip>
          <a:stretch>
            <a:fillRect/>
          </a:stretch>
        </p:blipFill>
        <p:spPr>
          <a:xfrm>
            <a:off x="364675" y="3788125"/>
            <a:ext cx="8541799" cy="1159200"/>
          </a:xfrm>
          <a:prstGeom prst="rect">
            <a:avLst/>
          </a:prstGeom>
          <a:noFill/>
          <a:ln>
            <a:noFill/>
          </a:ln>
        </p:spPr>
      </p:pic>
      <p:pic>
        <p:nvPicPr>
          <p:cNvPr id="444" name="Google Shape;444;p52"/>
          <p:cNvPicPr preferRelativeResize="0"/>
          <p:nvPr/>
        </p:nvPicPr>
        <p:blipFill>
          <a:blip r:embed="rId5">
            <a:alphaModFix/>
          </a:blip>
          <a:stretch>
            <a:fillRect/>
          </a:stretch>
        </p:blipFill>
        <p:spPr>
          <a:xfrm>
            <a:off x="152400" y="949925"/>
            <a:ext cx="8754075" cy="283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50" name="Google Shape;450;p53"/>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Trực Quan </a:t>
            </a:r>
            <a:endParaRPr>
              <a:solidFill>
                <a:schemeClr val="lt2"/>
              </a:solidFill>
            </a:endParaRPr>
          </a:p>
          <a:p>
            <a:pPr indent="0" lvl="0" marL="0" rtl="0" algn="l">
              <a:spcBef>
                <a:spcPts val="0"/>
              </a:spcBef>
              <a:spcAft>
                <a:spcPts val="0"/>
              </a:spcAft>
              <a:buNone/>
            </a:pPr>
            <a:r>
              <a:rPr lang="en">
                <a:solidFill>
                  <a:schemeClr val="lt2"/>
                </a:solidFill>
              </a:rPr>
              <a:t>&amp; Phân Tích</a:t>
            </a:r>
            <a:endParaRPr>
              <a:solidFill>
                <a:schemeClr val="lt2"/>
              </a:solidFill>
            </a:endParaRPr>
          </a:p>
        </p:txBody>
      </p:sp>
      <p:pic>
        <p:nvPicPr>
          <p:cNvPr id="451" name="Google Shape;451;p53"/>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452" name="Google Shape;452;p53"/>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nvSpPr>
        <p:spPr>
          <a:xfrm>
            <a:off x="690250" y="616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pic>
        <p:nvPicPr>
          <p:cNvPr id="459" name="Google Shape;459;p54"/>
          <p:cNvPicPr preferRelativeResize="0"/>
          <p:nvPr/>
        </p:nvPicPr>
        <p:blipFill>
          <a:blip r:embed="rId3">
            <a:alphaModFix/>
          </a:blip>
          <a:stretch>
            <a:fillRect/>
          </a:stretch>
        </p:blipFill>
        <p:spPr>
          <a:xfrm>
            <a:off x="493800" y="1153800"/>
            <a:ext cx="8475866" cy="3822449"/>
          </a:xfrm>
          <a:prstGeom prst="rect">
            <a:avLst/>
          </a:prstGeom>
          <a:noFill/>
          <a:ln>
            <a:noFill/>
          </a:ln>
        </p:spPr>
      </p:pic>
      <p:sp>
        <p:nvSpPr>
          <p:cNvPr id="460" name="Google Shape;460;p54"/>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Thống kê về điểm môn địa của 5 tỉnh lớn nhất</a:t>
            </a:r>
            <a:endParaRPr b="1" sz="2000">
              <a:solidFill>
                <a:schemeClr val="lt2"/>
              </a:solidFill>
              <a:latin typeface="Lexend Exa"/>
              <a:ea typeface="Lexend Exa"/>
              <a:cs typeface="Lexend Exa"/>
              <a:sym typeface="Lexend Exa"/>
            </a:endParaRPr>
          </a:p>
        </p:txBody>
      </p:sp>
      <p:sp>
        <p:nvSpPr>
          <p:cNvPr id="461" name="Google Shape;46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55"/>
          <p:cNvPicPr preferRelativeResize="0"/>
          <p:nvPr/>
        </p:nvPicPr>
        <p:blipFill>
          <a:blip r:embed="rId3">
            <a:alphaModFix/>
          </a:blip>
          <a:stretch>
            <a:fillRect/>
          </a:stretch>
        </p:blipFill>
        <p:spPr>
          <a:xfrm>
            <a:off x="902050" y="805550"/>
            <a:ext cx="6906201" cy="4011375"/>
          </a:xfrm>
          <a:prstGeom prst="rect">
            <a:avLst/>
          </a:prstGeom>
          <a:noFill/>
          <a:ln>
            <a:noFill/>
          </a:ln>
        </p:spPr>
      </p:pic>
      <p:sp>
        <p:nvSpPr>
          <p:cNvPr id="467" name="Google Shape;467;p55"/>
          <p:cNvSpPr txBox="1"/>
          <p:nvPr/>
        </p:nvSpPr>
        <p:spPr>
          <a:xfrm>
            <a:off x="902050" y="163275"/>
            <a:ext cx="5421600" cy="477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2"/>
                </a:solidFill>
                <a:latin typeface="Lexend Exa"/>
                <a:ea typeface="Lexend Exa"/>
                <a:cs typeface="Lexend Exa"/>
                <a:sym typeface="Lexend Exa"/>
              </a:rPr>
              <a:t>Mối tương quan giữa các môn học</a:t>
            </a:r>
            <a:endParaRPr sz="1900">
              <a:solidFill>
                <a:schemeClr val="accent2"/>
              </a:solidFill>
              <a:latin typeface="Lexend Exa"/>
              <a:ea typeface="Lexend Exa"/>
              <a:cs typeface="Lexend Exa"/>
              <a:sym typeface="Lexend Exa"/>
            </a:endParaRPr>
          </a:p>
        </p:txBody>
      </p:sp>
      <p:sp>
        <p:nvSpPr>
          <p:cNvPr id="468" name="Google Shape;46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nvSpPr>
        <p:spPr>
          <a:xfrm>
            <a:off x="76200" y="925275"/>
            <a:ext cx="8860500" cy="21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accent2"/>
                </a:solidFill>
                <a:latin typeface="Lexend Exa"/>
                <a:ea typeface="Lexend Exa"/>
                <a:cs typeface="Lexend Exa"/>
                <a:sym typeface="Lexend Exa"/>
              </a:rPr>
              <a:t>Các thí sinh có điểm dưới trung bình môn Tiếng Anh trong khi 2 môn Toán và Văn đều trên trung bình là vì sao? Liệu rằng việc học ngoại ngữ đang được xem nhẹ dẫn đến tình trạng "học lệch"?</a:t>
            </a:r>
            <a:endParaRPr b="1" sz="2500">
              <a:solidFill>
                <a:schemeClr val="accent2"/>
              </a:solidFill>
              <a:latin typeface="Lexend Exa"/>
              <a:ea typeface="Lexend Exa"/>
              <a:cs typeface="Lexend Exa"/>
              <a:sym typeface="Lexend Exa"/>
            </a:endParaRPr>
          </a:p>
        </p:txBody>
      </p:sp>
      <p:sp>
        <p:nvSpPr>
          <p:cNvPr id="474" name="Google Shape;47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7"/>
          <p:cNvPicPr preferRelativeResize="0"/>
          <p:nvPr/>
        </p:nvPicPr>
        <p:blipFill>
          <a:blip r:embed="rId3">
            <a:alphaModFix/>
          </a:blip>
          <a:stretch>
            <a:fillRect/>
          </a:stretch>
        </p:blipFill>
        <p:spPr>
          <a:xfrm>
            <a:off x="2285534" y="845000"/>
            <a:ext cx="4235217" cy="4222300"/>
          </a:xfrm>
          <a:prstGeom prst="rect">
            <a:avLst/>
          </a:prstGeom>
          <a:noFill/>
          <a:ln>
            <a:noFill/>
          </a:ln>
        </p:spPr>
      </p:pic>
      <p:sp>
        <p:nvSpPr>
          <p:cNvPr id="480" name="Google Shape;480;p57"/>
          <p:cNvSpPr txBox="1"/>
          <p:nvPr/>
        </p:nvSpPr>
        <p:spPr>
          <a:xfrm>
            <a:off x="0" y="163275"/>
            <a:ext cx="8860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12121"/>
                </a:solidFill>
                <a:latin typeface="Lexend Exa"/>
                <a:ea typeface="Lexend Exa"/>
                <a:cs typeface="Lexend Exa"/>
                <a:sym typeface="Lexend Exa"/>
              </a:rPr>
              <a:t>Phân bố điểm Toán và Văn (&gt; 5) của các thí sinh dưới </a:t>
            </a:r>
            <a:endParaRPr b="1" sz="1800">
              <a:solidFill>
                <a:srgbClr val="212121"/>
              </a:solidFill>
              <a:latin typeface="Lexend Exa"/>
              <a:ea typeface="Lexend Exa"/>
              <a:cs typeface="Lexend Exa"/>
              <a:sym typeface="Lexend Exa"/>
            </a:endParaRPr>
          </a:p>
          <a:p>
            <a:pPr indent="0" lvl="0" marL="0" rtl="0" algn="ctr">
              <a:spcBef>
                <a:spcPts val="0"/>
              </a:spcBef>
              <a:spcAft>
                <a:spcPts val="0"/>
              </a:spcAft>
              <a:buNone/>
            </a:pPr>
            <a:r>
              <a:rPr b="1" lang="en" sz="1800">
                <a:solidFill>
                  <a:srgbClr val="212121"/>
                </a:solidFill>
                <a:latin typeface="Lexend Exa"/>
                <a:ea typeface="Lexend Exa"/>
                <a:cs typeface="Lexend Exa"/>
                <a:sym typeface="Lexend Exa"/>
              </a:rPr>
              <a:t>trung bình môn Tiếng Anh</a:t>
            </a:r>
            <a:endParaRPr b="1" sz="1800">
              <a:solidFill>
                <a:srgbClr val="212121"/>
              </a:solidFill>
              <a:latin typeface="Lexend Exa"/>
              <a:ea typeface="Lexend Exa"/>
              <a:cs typeface="Lexend Exa"/>
              <a:sym typeface="Lexend Exa"/>
            </a:endParaRPr>
          </a:p>
        </p:txBody>
      </p:sp>
      <p:sp>
        <p:nvSpPr>
          <p:cNvPr id="481" name="Google Shape;48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idx="2" type="ctrTitle"/>
          </p:nvPr>
        </p:nvSpPr>
        <p:spPr>
          <a:xfrm>
            <a:off x="370700" y="2875675"/>
            <a:ext cx="2341500" cy="11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Thu Thập Dữ Liệu</a:t>
            </a:r>
            <a:endParaRPr sz="2700"/>
          </a:p>
        </p:txBody>
      </p:sp>
      <p:sp>
        <p:nvSpPr>
          <p:cNvPr id="211" name="Google Shape;211;p31"/>
          <p:cNvSpPr txBox="1"/>
          <p:nvPr>
            <p:ph idx="3" type="title"/>
          </p:nvPr>
        </p:nvSpPr>
        <p:spPr>
          <a:xfrm>
            <a:off x="-81075" y="1776339"/>
            <a:ext cx="1952400" cy="11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01</a:t>
            </a:r>
            <a:endParaRPr sz="4900"/>
          </a:p>
        </p:txBody>
      </p:sp>
      <p:sp>
        <p:nvSpPr>
          <p:cNvPr id="212" name="Google Shape;212;p31"/>
          <p:cNvSpPr txBox="1"/>
          <p:nvPr>
            <p:ph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13" name="Google Shape;213;p31"/>
          <p:cNvSpPr txBox="1"/>
          <p:nvPr>
            <p:ph idx="4" type="ctrTitle"/>
          </p:nvPr>
        </p:nvSpPr>
        <p:spPr>
          <a:xfrm>
            <a:off x="3417423" y="2875675"/>
            <a:ext cx="2259600" cy="11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Load Dữ Liệu Vào</a:t>
            </a:r>
            <a:endParaRPr sz="2700"/>
          </a:p>
        </p:txBody>
      </p:sp>
      <p:sp>
        <p:nvSpPr>
          <p:cNvPr id="214" name="Google Shape;214;p31"/>
          <p:cNvSpPr txBox="1"/>
          <p:nvPr>
            <p:ph idx="6" type="title"/>
          </p:nvPr>
        </p:nvSpPr>
        <p:spPr>
          <a:xfrm>
            <a:off x="2916711" y="1776340"/>
            <a:ext cx="1952400" cy="11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02</a:t>
            </a:r>
            <a:endParaRPr sz="4900"/>
          </a:p>
        </p:txBody>
      </p:sp>
      <p:sp>
        <p:nvSpPr>
          <p:cNvPr id="215" name="Google Shape;215;p31"/>
          <p:cNvSpPr txBox="1"/>
          <p:nvPr>
            <p:ph idx="13" type="ctrTitle"/>
          </p:nvPr>
        </p:nvSpPr>
        <p:spPr>
          <a:xfrm>
            <a:off x="6475725" y="2875675"/>
            <a:ext cx="2421300" cy="11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Khám Phá Dữ Liệu</a:t>
            </a:r>
            <a:endParaRPr sz="2700">
              <a:solidFill>
                <a:schemeClr val="lt2"/>
              </a:solidFill>
            </a:endParaRPr>
          </a:p>
        </p:txBody>
      </p:sp>
      <p:sp>
        <p:nvSpPr>
          <p:cNvPr id="216" name="Google Shape;216;p31"/>
          <p:cNvSpPr txBox="1"/>
          <p:nvPr>
            <p:ph idx="15" type="title"/>
          </p:nvPr>
        </p:nvSpPr>
        <p:spPr>
          <a:xfrm>
            <a:off x="6573779" y="1776350"/>
            <a:ext cx="1952400" cy="112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900"/>
              <a:t>03</a:t>
            </a:r>
            <a:endParaRPr sz="4900"/>
          </a:p>
        </p:txBody>
      </p:sp>
      <p:pic>
        <p:nvPicPr>
          <p:cNvPr id="217" name="Google Shape;217;p31"/>
          <p:cNvPicPr preferRelativeResize="0"/>
          <p:nvPr/>
        </p:nvPicPr>
        <p:blipFill rotWithShape="1">
          <a:blip r:embed="rId3">
            <a:alphaModFix/>
          </a:blip>
          <a:srcRect b="0" l="0" r="0" t="86718"/>
          <a:stretch/>
        </p:blipFill>
        <p:spPr>
          <a:xfrm>
            <a:off x="0" y="4460375"/>
            <a:ext cx="9144000" cy="683124"/>
          </a:xfrm>
          <a:prstGeom prst="rect">
            <a:avLst/>
          </a:prstGeom>
          <a:noFill/>
          <a:ln>
            <a:noFill/>
          </a:ln>
        </p:spPr>
      </p:pic>
      <p:grpSp>
        <p:nvGrpSpPr>
          <p:cNvPr id="218" name="Google Shape;218;p31"/>
          <p:cNvGrpSpPr/>
          <p:nvPr/>
        </p:nvGrpSpPr>
        <p:grpSpPr>
          <a:xfrm rot="5400000">
            <a:off x="7168405" y="-141228"/>
            <a:ext cx="315857" cy="1966229"/>
            <a:chOff x="6375325" y="1508375"/>
            <a:chExt cx="178400" cy="1110550"/>
          </a:xfrm>
        </p:grpSpPr>
        <p:sp>
          <p:nvSpPr>
            <p:cNvPr id="219" name="Google Shape;219;p31"/>
            <p:cNvSpPr/>
            <p:nvPr/>
          </p:nvSpPr>
          <p:spPr>
            <a:xfrm>
              <a:off x="6375325" y="1508375"/>
              <a:ext cx="178400" cy="154325"/>
            </a:xfrm>
            <a:custGeom>
              <a:rect b="b" l="l" r="r" t="t"/>
              <a:pathLst>
                <a:path extrusionOk="0" h="6173"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6375325" y="1699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6375325" y="1888150"/>
              <a:ext cx="178400" cy="154325"/>
            </a:xfrm>
            <a:custGeom>
              <a:rect b="b" l="l" r="r" t="t"/>
              <a:pathLst>
                <a:path extrusionOk="0" h="6173" w="7136">
                  <a:moveTo>
                    <a:pt x="3578" y="0"/>
                  </a:moveTo>
                  <a:lnTo>
                    <a:pt x="0" y="6173"/>
                  </a:lnTo>
                  <a:lnTo>
                    <a:pt x="7135" y="6173"/>
                  </a:lnTo>
                  <a:lnTo>
                    <a:pt x="3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6375325" y="2073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6375325" y="2272600"/>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a:off x="6375325" y="246457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nvSpPr>
        <p:spPr>
          <a:xfrm>
            <a:off x="76200" y="925275"/>
            <a:ext cx="8860500" cy="21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accent2"/>
                </a:solidFill>
                <a:latin typeface="Lexend Exa"/>
                <a:ea typeface="Lexend Exa"/>
                <a:cs typeface="Lexend Exa"/>
                <a:sym typeface="Lexend Exa"/>
              </a:rPr>
              <a:t>Số lượng thí sinh có điểm Tiếng Anh trên trung bình ở 5 tỉnh thành có số lượng thí sinh thi thpt quốc gia nhiều nhất là bao nhiêu? Liệu có sự chênh lệch lớn giữa các tỉnh thành này hay không?</a:t>
            </a:r>
            <a:endParaRPr b="1" sz="2500">
              <a:solidFill>
                <a:schemeClr val="accent2"/>
              </a:solidFill>
              <a:latin typeface="Lexend Exa"/>
              <a:ea typeface="Lexend Exa"/>
              <a:cs typeface="Lexend Exa"/>
              <a:sym typeface="Lexend Exa"/>
            </a:endParaRPr>
          </a:p>
        </p:txBody>
      </p:sp>
      <p:sp>
        <p:nvSpPr>
          <p:cNvPr id="487" name="Google Shape;48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9"/>
          <p:cNvPicPr preferRelativeResize="0"/>
          <p:nvPr/>
        </p:nvPicPr>
        <p:blipFill>
          <a:blip r:embed="rId3">
            <a:alphaModFix/>
          </a:blip>
          <a:stretch>
            <a:fillRect/>
          </a:stretch>
        </p:blipFill>
        <p:spPr>
          <a:xfrm>
            <a:off x="228600" y="782100"/>
            <a:ext cx="8839199" cy="4341293"/>
          </a:xfrm>
          <a:prstGeom prst="rect">
            <a:avLst/>
          </a:prstGeom>
          <a:noFill/>
          <a:ln>
            <a:noFill/>
          </a:ln>
        </p:spPr>
      </p:pic>
      <p:sp>
        <p:nvSpPr>
          <p:cNvPr id="493" name="Google Shape;493;p59"/>
          <p:cNvSpPr txBox="1"/>
          <p:nvPr/>
        </p:nvSpPr>
        <p:spPr>
          <a:xfrm>
            <a:off x="381000" y="163275"/>
            <a:ext cx="886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Lexend Exa"/>
                <a:ea typeface="Lexend Exa"/>
                <a:cs typeface="Lexend Exa"/>
                <a:sym typeface="Lexend Exa"/>
              </a:rPr>
              <a:t>Số lượng thí sinh có điểm thi Tiếng Anh trên trung bình</a:t>
            </a:r>
            <a:endParaRPr b="1" sz="1800">
              <a:solidFill>
                <a:schemeClr val="dk1"/>
              </a:solidFill>
              <a:latin typeface="Lexend Exa"/>
              <a:ea typeface="Lexend Exa"/>
              <a:cs typeface="Lexend Exa"/>
              <a:sym typeface="Lexend Exa"/>
            </a:endParaRPr>
          </a:p>
        </p:txBody>
      </p:sp>
      <p:sp>
        <p:nvSpPr>
          <p:cNvPr id="494" name="Google Shape;49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0"/>
          <p:cNvSpPr txBox="1"/>
          <p:nvPr/>
        </p:nvSpPr>
        <p:spPr>
          <a:xfrm>
            <a:off x="304800" y="163275"/>
            <a:ext cx="886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Lexend Exa"/>
                <a:ea typeface="Lexend Exa"/>
                <a:cs typeface="Lexend Exa"/>
                <a:sym typeface="Lexend Exa"/>
              </a:rPr>
              <a:t>Số lượng thí sinh có điểm thi Tiếng Anh trên trung bình</a:t>
            </a:r>
            <a:endParaRPr b="1" sz="1800">
              <a:solidFill>
                <a:schemeClr val="dk1"/>
              </a:solidFill>
              <a:latin typeface="Lexend Exa"/>
              <a:ea typeface="Lexend Exa"/>
              <a:cs typeface="Lexend Exa"/>
              <a:sym typeface="Lexend Exa"/>
            </a:endParaRPr>
          </a:p>
        </p:txBody>
      </p:sp>
      <p:pic>
        <p:nvPicPr>
          <p:cNvPr id="500" name="Google Shape;500;p60"/>
          <p:cNvPicPr preferRelativeResize="0"/>
          <p:nvPr/>
        </p:nvPicPr>
        <p:blipFill>
          <a:blip r:embed="rId3">
            <a:alphaModFix/>
          </a:blip>
          <a:stretch>
            <a:fillRect/>
          </a:stretch>
        </p:blipFill>
        <p:spPr>
          <a:xfrm>
            <a:off x="1618791" y="624975"/>
            <a:ext cx="5608609" cy="4289926"/>
          </a:xfrm>
          <a:prstGeom prst="rect">
            <a:avLst/>
          </a:prstGeom>
          <a:noFill/>
          <a:ln>
            <a:noFill/>
          </a:ln>
        </p:spPr>
      </p:pic>
      <p:sp>
        <p:nvSpPr>
          <p:cNvPr id="501" name="Google Shape;50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1"/>
          <p:cNvSpPr txBox="1"/>
          <p:nvPr/>
        </p:nvSpPr>
        <p:spPr>
          <a:xfrm>
            <a:off x="76200" y="925275"/>
            <a:ext cx="8860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Lexend Exa"/>
                <a:ea typeface="Lexend Exa"/>
                <a:cs typeface="Lexend Exa"/>
                <a:sym typeface="Lexend Exa"/>
              </a:rPr>
              <a:t>Có sự bất thường nào về lực học của 3 vùng miền với nhau hay không?</a:t>
            </a:r>
            <a:endParaRPr b="1" sz="2500">
              <a:solidFill>
                <a:schemeClr val="accent2"/>
              </a:solidFill>
              <a:latin typeface="Lexend Exa"/>
              <a:ea typeface="Lexend Exa"/>
              <a:cs typeface="Lexend Exa"/>
              <a:sym typeface="Lexend Exa"/>
            </a:endParaRPr>
          </a:p>
        </p:txBody>
      </p:sp>
      <p:sp>
        <p:nvSpPr>
          <p:cNvPr id="507" name="Google Shape;50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nvSpPr>
        <p:spPr>
          <a:xfrm>
            <a:off x="850300" y="34050"/>
            <a:ext cx="646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Lexend Exa"/>
                <a:ea typeface="Lexend Exa"/>
                <a:cs typeface="Lexend Exa"/>
                <a:sym typeface="Lexend Exa"/>
              </a:rPr>
              <a:t>Sự phân bố điểm Toán của từng tỉnh</a:t>
            </a:r>
            <a:endParaRPr sz="1700">
              <a:solidFill>
                <a:schemeClr val="lt2"/>
              </a:solidFill>
              <a:latin typeface="Lexend Exa"/>
              <a:ea typeface="Lexend Exa"/>
              <a:cs typeface="Lexend Exa"/>
              <a:sym typeface="Lexend Exa"/>
            </a:endParaRPr>
          </a:p>
        </p:txBody>
      </p:sp>
      <p:pic>
        <p:nvPicPr>
          <p:cNvPr id="513" name="Google Shape;513;p62"/>
          <p:cNvPicPr preferRelativeResize="0"/>
          <p:nvPr/>
        </p:nvPicPr>
        <p:blipFill>
          <a:blip r:embed="rId3">
            <a:alphaModFix/>
          </a:blip>
          <a:stretch>
            <a:fillRect/>
          </a:stretch>
        </p:blipFill>
        <p:spPr>
          <a:xfrm>
            <a:off x="799700" y="480438"/>
            <a:ext cx="2055775" cy="4182624"/>
          </a:xfrm>
          <a:prstGeom prst="rect">
            <a:avLst/>
          </a:prstGeom>
          <a:noFill/>
          <a:ln>
            <a:noFill/>
          </a:ln>
        </p:spPr>
      </p:pic>
      <p:pic>
        <p:nvPicPr>
          <p:cNvPr id="514" name="Google Shape;514;p62"/>
          <p:cNvPicPr preferRelativeResize="0"/>
          <p:nvPr/>
        </p:nvPicPr>
        <p:blipFill>
          <a:blip r:embed="rId4">
            <a:alphaModFix/>
          </a:blip>
          <a:stretch>
            <a:fillRect/>
          </a:stretch>
        </p:blipFill>
        <p:spPr>
          <a:xfrm>
            <a:off x="3455075" y="480450"/>
            <a:ext cx="2091300" cy="4182600"/>
          </a:xfrm>
          <a:prstGeom prst="rect">
            <a:avLst/>
          </a:prstGeom>
          <a:noFill/>
          <a:ln>
            <a:noFill/>
          </a:ln>
        </p:spPr>
      </p:pic>
      <p:pic>
        <p:nvPicPr>
          <p:cNvPr id="515" name="Google Shape;515;p62"/>
          <p:cNvPicPr preferRelativeResize="0"/>
          <p:nvPr/>
        </p:nvPicPr>
        <p:blipFill>
          <a:blip r:embed="rId5">
            <a:alphaModFix/>
          </a:blip>
          <a:stretch>
            <a:fillRect/>
          </a:stretch>
        </p:blipFill>
        <p:spPr>
          <a:xfrm>
            <a:off x="6200575" y="480450"/>
            <a:ext cx="2171618" cy="4182600"/>
          </a:xfrm>
          <a:prstGeom prst="rect">
            <a:avLst/>
          </a:prstGeom>
          <a:noFill/>
          <a:ln>
            <a:noFill/>
          </a:ln>
        </p:spPr>
      </p:pic>
      <p:sp>
        <p:nvSpPr>
          <p:cNvPr id="516" name="Google Shape;516;p62"/>
          <p:cNvSpPr txBox="1"/>
          <p:nvPr/>
        </p:nvSpPr>
        <p:spPr>
          <a:xfrm>
            <a:off x="991725" y="4743300"/>
            <a:ext cx="19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Lexend Exa"/>
                <a:ea typeface="Lexend Exa"/>
                <a:cs typeface="Lexend Exa"/>
                <a:sym typeface="Lexend Exa"/>
              </a:rPr>
              <a:t>Điểm trung bình </a:t>
            </a:r>
            <a:endParaRPr>
              <a:solidFill>
                <a:schemeClr val="lt2"/>
              </a:solidFill>
              <a:latin typeface="Lexend Exa"/>
              <a:ea typeface="Lexend Exa"/>
              <a:cs typeface="Lexend Exa"/>
              <a:sym typeface="Lexend Exa"/>
            </a:endParaRPr>
          </a:p>
        </p:txBody>
      </p:sp>
      <p:sp>
        <p:nvSpPr>
          <p:cNvPr id="517" name="Google Shape;517;p62"/>
          <p:cNvSpPr txBox="1"/>
          <p:nvPr/>
        </p:nvSpPr>
        <p:spPr>
          <a:xfrm>
            <a:off x="3731675" y="4708450"/>
            <a:ext cx="18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Lexend Exa"/>
                <a:ea typeface="Lexend Exa"/>
                <a:cs typeface="Lexend Exa"/>
                <a:sym typeface="Lexend Exa"/>
              </a:rPr>
              <a:t>Điểm </a:t>
            </a:r>
            <a:r>
              <a:rPr lang="en">
                <a:solidFill>
                  <a:schemeClr val="lt2"/>
                </a:solidFill>
                <a:latin typeface="Lexend Exa"/>
                <a:ea typeface="Lexend Exa"/>
                <a:cs typeface="Lexend Exa"/>
                <a:sym typeface="Lexend Exa"/>
              </a:rPr>
              <a:t>lớn hơn 9</a:t>
            </a:r>
            <a:endParaRPr>
              <a:solidFill>
                <a:schemeClr val="lt2"/>
              </a:solidFill>
              <a:latin typeface="Lexend Exa"/>
              <a:ea typeface="Lexend Exa"/>
              <a:cs typeface="Lexend Exa"/>
              <a:sym typeface="Lexend Exa"/>
            </a:endParaRPr>
          </a:p>
        </p:txBody>
      </p:sp>
      <p:sp>
        <p:nvSpPr>
          <p:cNvPr id="518" name="Google Shape;518;p62"/>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Phương sai</a:t>
            </a:r>
            <a:endParaRPr>
              <a:solidFill>
                <a:schemeClr val="lt2"/>
              </a:solidFill>
              <a:latin typeface="Lexend Exa"/>
              <a:ea typeface="Lexend Exa"/>
              <a:cs typeface="Lexend Exa"/>
              <a:sym typeface="Lexend Exa"/>
            </a:endParaRPr>
          </a:p>
        </p:txBody>
      </p:sp>
      <p:sp>
        <p:nvSpPr>
          <p:cNvPr id="519" name="Google Shape;51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nvSpPr>
        <p:spPr>
          <a:xfrm>
            <a:off x="868563" y="34050"/>
            <a:ext cx="762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Lexend Exa"/>
                <a:ea typeface="Lexend Exa"/>
                <a:cs typeface="Lexend Exa"/>
                <a:sym typeface="Lexend Exa"/>
              </a:rPr>
              <a:t>Sự phân bố điểm </a:t>
            </a:r>
            <a:r>
              <a:rPr lang="en" sz="1700">
                <a:solidFill>
                  <a:schemeClr val="lt2"/>
                </a:solidFill>
                <a:latin typeface="Lexend Exa"/>
                <a:ea typeface="Lexend Exa"/>
                <a:cs typeface="Lexend Exa"/>
                <a:sym typeface="Lexend Exa"/>
              </a:rPr>
              <a:t>Văn</a:t>
            </a:r>
            <a:r>
              <a:rPr lang="en" sz="1700">
                <a:solidFill>
                  <a:schemeClr val="lt2"/>
                </a:solidFill>
                <a:latin typeface="Lexend Exa"/>
                <a:ea typeface="Lexend Exa"/>
                <a:cs typeface="Lexend Exa"/>
                <a:sym typeface="Lexend Exa"/>
              </a:rPr>
              <a:t> của từng tỉnh</a:t>
            </a:r>
            <a:endParaRPr sz="1700">
              <a:solidFill>
                <a:schemeClr val="lt2"/>
              </a:solidFill>
              <a:latin typeface="Lexend Exa"/>
              <a:ea typeface="Lexend Exa"/>
              <a:cs typeface="Lexend Exa"/>
              <a:sym typeface="Lexend Exa"/>
            </a:endParaRPr>
          </a:p>
        </p:txBody>
      </p:sp>
      <p:sp>
        <p:nvSpPr>
          <p:cNvPr id="525" name="Google Shape;525;p63"/>
          <p:cNvSpPr txBox="1"/>
          <p:nvPr/>
        </p:nvSpPr>
        <p:spPr>
          <a:xfrm>
            <a:off x="991725" y="4743300"/>
            <a:ext cx="21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Lexend Exa"/>
                <a:ea typeface="Lexend Exa"/>
                <a:cs typeface="Lexend Exa"/>
                <a:sym typeface="Lexend Exa"/>
              </a:rPr>
              <a:t>Điểm trung bình </a:t>
            </a:r>
            <a:endParaRPr>
              <a:solidFill>
                <a:schemeClr val="lt2"/>
              </a:solidFill>
              <a:latin typeface="Lexend Exa"/>
              <a:ea typeface="Lexend Exa"/>
              <a:cs typeface="Lexend Exa"/>
              <a:sym typeface="Lexend Exa"/>
            </a:endParaRPr>
          </a:p>
        </p:txBody>
      </p:sp>
      <p:sp>
        <p:nvSpPr>
          <p:cNvPr id="526" name="Google Shape;526;p63"/>
          <p:cNvSpPr txBox="1"/>
          <p:nvPr/>
        </p:nvSpPr>
        <p:spPr>
          <a:xfrm>
            <a:off x="3731675" y="4708450"/>
            <a:ext cx="211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Điểm lớn hơn 9</a:t>
            </a:r>
            <a:endParaRPr>
              <a:solidFill>
                <a:schemeClr val="lt2"/>
              </a:solidFill>
              <a:latin typeface="Lexend Exa"/>
              <a:ea typeface="Lexend Exa"/>
              <a:cs typeface="Lexend Exa"/>
              <a:sym typeface="Lexend Exa"/>
            </a:endParaRPr>
          </a:p>
        </p:txBody>
      </p:sp>
      <p:sp>
        <p:nvSpPr>
          <p:cNvPr id="527" name="Google Shape;527;p63"/>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Phương sai</a:t>
            </a:r>
            <a:endParaRPr>
              <a:solidFill>
                <a:schemeClr val="lt2"/>
              </a:solidFill>
              <a:latin typeface="Lexend Exa"/>
              <a:ea typeface="Lexend Exa"/>
              <a:cs typeface="Lexend Exa"/>
              <a:sym typeface="Lexend Exa"/>
            </a:endParaRPr>
          </a:p>
        </p:txBody>
      </p:sp>
      <p:pic>
        <p:nvPicPr>
          <p:cNvPr id="528" name="Google Shape;528;p63"/>
          <p:cNvPicPr preferRelativeResize="0"/>
          <p:nvPr/>
        </p:nvPicPr>
        <p:blipFill>
          <a:blip r:embed="rId3">
            <a:alphaModFix/>
          </a:blip>
          <a:stretch>
            <a:fillRect/>
          </a:stretch>
        </p:blipFill>
        <p:spPr>
          <a:xfrm>
            <a:off x="902050" y="480450"/>
            <a:ext cx="2217424" cy="4182600"/>
          </a:xfrm>
          <a:prstGeom prst="rect">
            <a:avLst/>
          </a:prstGeom>
          <a:noFill/>
          <a:ln>
            <a:noFill/>
          </a:ln>
        </p:spPr>
      </p:pic>
      <p:pic>
        <p:nvPicPr>
          <p:cNvPr id="529" name="Google Shape;529;p63"/>
          <p:cNvPicPr preferRelativeResize="0"/>
          <p:nvPr/>
        </p:nvPicPr>
        <p:blipFill>
          <a:blip r:embed="rId4">
            <a:alphaModFix/>
          </a:blip>
          <a:stretch>
            <a:fillRect/>
          </a:stretch>
        </p:blipFill>
        <p:spPr>
          <a:xfrm>
            <a:off x="3574200" y="480450"/>
            <a:ext cx="2217425" cy="4182599"/>
          </a:xfrm>
          <a:prstGeom prst="rect">
            <a:avLst/>
          </a:prstGeom>
          <a:noFill/>
          <a:ln>
            <a:noFill/>
          </a:ln>
        </p:spPr>
      </p:pic>
      <p:pic>
        <p:nvPicPr>
          <p:cNvPr id="530" name="Google Shape;530;p63"/>
          <p:cNvPicPr preferRelativeResize="0"/>
          <p:nvPr/>
        </p:nvPicPr>
        <p:blipFill>
          <a:blip r:embed="rId5">
            <a:alphaModFix/>
          </a:blip>
          <a:stretch>
            <a:fillRect/>
          </a:stretch>
        </p:blipFill>
        <p:spPr>
          <a:xfrm>
            <a:off x="6272975" y="480450"/>
            <a:ext cx="2257700" cy="4182599"/>
          </a:xfrm>
          <a:prstGeom prst="rect">
            <a:avLst/>
          </a:prstGeom>
          <a:noFill/>
          <a:ln>
            <a:noFill/>
          </a:ln>
        </p:spPr>
      </p:pic>
      <p:sp>
        <p:nvSpPr>
          <p:cNvPr id="531" name="Google Shape;53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nvSpPr>
        <p:spPr>
          <a:xfrm>
            <a:off x="1058950" y="0"/>
            <a:ext cx="583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Lexend Exa"/>
                <a:ea typeface="Lexend Exa"/>
                <a:cs typeface="Lexend Exa"/>
                <a:sym typeface="Lexend Exa"/>
              </a:rPr>
              <a:t>Sự phân bố điểm Tiếng </a:t>
            </a:r>
            <a:r>
              <a:rPr lang="en" sz="1700">
                <a:solidFill>
                  <a:schemeClr val="lt2"/>
                </a:solidFill>
                <a:latin typeface="Lexend Exa"/>
                <a:ea typeface="Lexend Exa"/>
                <a:cs typeface="Lexend Exa"/>
                <a:sym typeface="Lexend Exa"/>
              </a:rPr>
              <a:t>Anh </a:t>
            </a:r>
            <a:r>
              <a:rPr lang="en" sz="1700">
                <a:solidFill>
                  <a:schemeClr val="lt2"/>
                </a:solidFill>
                <a:latin typeface="Lexend Exa"/>
                <a:ea typeface="Lexend Exa"/>
                <a:cs typeface="Lexend Exa"/>
                <a:sym typeface="Lexend Exa"/>
              </a:rPr>
              <a:t>của từng tỉnh</a:t>
            </a:r>
            <a:endParaRPr sz="1700">
              <a:solidFill>
                <a:schemeClr val="lt2"/>
              </a:solidFill>
              <a:latin typeface="Lexend Exa"/>
              <a:ea typeface="Lexend Exa"/>
              <a:cs typeface="Lexend Exa"/>
              <a:sym typeface="Lexend Exa"/>
            </a:endParaRPr>
          </a:p>
        </p:txBody>
      </p:sp>
      <p:sp>
        <p:nvSpPr>
          <p:cNvPr id="537" name="Google Shape;537;p64"/>
          <p:cNvSpPr txBox="1"/>
          <p:nvPr/>
        </p:nvSpPr>
        <p:spPr>
          <a:xfrm>
            <a:off x="792250" y="4652400"/>
            <a:ext cx="203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Điểm trung bình </a:t>
            </a:r>
            <a:endParaRPr>
              <a:solidFill>
                <a:schemeClr val="lt2"/>
              </a:solidFill>
              <a:latin typeface="Lexend Exa"/>
              <a:ea typeface="Lexend Exa"/>
              <a:cs typeface="Lexend Exa"/>
              <a:sym typeface="Lexend Exa"/>
            </a:endParaRPr>
          </a:p>
        </p:txBody>
      </p:sp>
      <p:sp>
        <p:nvSpPr>
          <p:cNvPr id="538" name="Google Shape;538;p64"/>
          <p:cNvSpPr txBox="1"/>
          <p:nvPr/>
        </p:nvSpPr>
        <p:spPr>
          <a:xfrm>
            <a:off x="3731675" y="4708450"/>
            <a:ext cx="20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Điểm lớn hơn 9</a:t>
            </a:r>
            <a:endParaRPr>
              <a:solidFill>
                <a:schemeClr val="lt2"/>
              </a:solidFill>
              <a:latin typeface="Lexend Exa"/>
              <a:ea typeface="Lexend Exa"/>
              <a:cs typeface="Lexend Exa"/>
              <a:sym typeface="Lexend Exa"/>
            </a:endParaRPr>
          </a:p>
        </p:txBody>
      </p:sp>
      <p:sp>
        <p:nvSpPr>
          <p:cNvPr id="539" name="Google Shape;539;p64"/>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exend Exa"/>
                <a:ea typeface="Lexend Exa"/>
                <a:cs typeface="Lexend Exa"/>
                <a:sym typeface="Lexend Exa"/>
              </a:rPr>
              <a:t>Phương sai</a:t>
            </a:r>
            <a:endParaRPr>
              <a:solidFill>
                <a:schemeClr val="lt2"/>
              </a:solidFill>
              <a:latin typeface="Lexend Exa"/>
              <a:ea typeface="Lexend Exa"/>
              <a:cs typeface="Lexend Exa"/>
              <a:sym typeface="Lexend Exa"/>
            </a:endParaRPr>
          </a:p>
        </p:txBody>
      </p:sp>
      <p:pic>
        <p:nvPicPr>
          <p:cNvPr id="540" name="Google Shape;540;p64"/>
          <p:cNvPicPr preferRelativeResize="0"/>
          <p:nvPr/>
        </p:nvPicPr>
        <p:blipFill>
          <a:blip r:embed="rId3">
            <a:alphaModFix/>
          </a:blip>
          <a:stretch>
            <a:fillRect/>
          </a:stretch>
        </p:blipFill>
        <p:spPr>
          <a:xfrm>
            <a:off x="3565990" y="499012"/>
            <a:ext cx="2032559" cy="3798966"/>
          </a:xfrm>
          <a:prstGeom prst="rect">
            <a:avLst/>
          </a:prstGeom>
          <a:noFill/>
          <a:ln>
            <a:noFill/>
          </a:ln>
        </p:spPr>
      </p:pic>
      <p:pic>
        <p:nvPicPr>
          <p:cNvPr id="541" name="Google Shape;541;p64"/>
          <p:cNvPicPr preferRelativeResize="0"/>
          <p:nvPr/>
        </p:nvPicPr>
        <p:blipFill>
          <a:blip r:embed="rId4">
            <a:alphaModFix/>
          </a:blip>
          <a:stretch>
            <a:fillRect/>
          </a:stretch>
        </p:blipFill>
        <p:spPr>
          <a:xfrm>
            <a:off x="806800" y="523562"/>
            <a:ext cx="2117000" cy="4096376"/>
          </a:xfrm>
          <a:prstGeom prst="rect">
            <a:avLst/>
          </a:prstGeom>
          <a:noFill/>
          <a:ln>
            <a:noFill/>
          </a:ln>
        </p:spPr>
      </p:pic>
      <p:pic>
        <p:nvPicPr>
          <p:cNvPr id="542" name="Google Shape;542;p64"/>
          <p:cNvPicPr preferRelativeResize="0"/>
          <p:nvPr/>
        </p:nvPicPr>
        <p:blipFill>
          <a:blip r:embed="rId5">
            <a:alphaModFix/>
          </a:blip>
          <a:stretch>
            <a:fillRect/>
          </a:stretch>
        </p:blipFill>
        <p:spPr>
          <a:xfrm>
            <a:off x="3475725" y="499000"/>
            <a:ext cx="2303400" cy="4145499"/>
          </a:xfrm>
          <a:prstGeom prst="rect">
            <a:avLst/>
          </a:prstGeom>
          <a:noFill/>
          <a:ln>
            <a:noFill/>
          </a:ln>
        </p:spPr>
      </p:pic>
      <p:pic>
        <p:nvPicPr>
          <p:cNvPr id="543" name="Google Shape;543;p64"/>
          <p:cNvPicPr preferRelativeResize="0"/>
          <p:nvPr/>
        </p:nvPicPr>
        <p:blipFill>
          <a:blip r:embed="rId6">
            <a:alphaModFix/>
          </a:blip>
          <a:stretch>
            <a:fillRect/>
          </a:stretch>
        </p:blipFill>
        <p:spPr>
          <a:xfrm>
            <a:off x="6430000" y="527025"/>
            <a:ext cx="2117000" cy="4089450"/>
          </a:xfrm>
          <a:prstGeom prst="rect">
            <a:avLst/>
          </a:prstGeom>
          <a:noFill/>
          <a:ln>
            <a:noFill/>
          </a:ln>
        </p:spPr>
      </p:pic>
      <p:sp>
        <p:nvSpPr>
          <p:cNvPr id="544" name="Google Shape;54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5"/>
          <p:cNvSpPr txBox="1"/>
          <p:nvPr/>
        </p:nvSpPr>
        <p:spPr>
          <a:xfrm>
            <a:off x="76200" y="925275"/>
            <a:ext cx="88605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Lexend Exa"/>
                <a:ea typeface="Lexend Exa"/>
                <a:cs typeface="Lexend Exa"/>
                <a:sym typeface="Lexend Exa"/>
              </a:rPr>
              <a:t>Chúng ta đã thấy được sự bất thường về lực học môn Tiếng Anh ở miền Trung, liệu có thể tìm ra được nguyên nhân và đề xuất được giải pháp khắc phục cho vấn đề này không?</a:t>
            </a:r>
            <a:endParaRPr b="1" sz="2500">
              <a:solidFill>
                <a:schemeClr val="accent2"/>
              </a:solidFill>
              <a:latin typeface="Lexend Exa"/>
              <a:ea typeface="Lexend Exa"/>
              <a:cs typeface="Lexend Exa"/>
              <a:sym typeface="Lexend Exa"/>
            </a:endParaRPr>
          </a:p>
        </p:txBody>
      </p:sp>
      <p:sp>
        <p:nvSpPr>
          <p:cNvPr id="550" name="Google Shape;55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6"/>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556" name="Google Shape;556;p66"/>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557" name="Google Shape;557;p66"/>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558" name="Google Shape;558;p66"/>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pic>
        <p:nvPicPr>
          <p:cNvPr id="559" name="Google Shape;559;p66"/>
          <p:cNvPicPr preferRelativeResize="0"/>
          <p:nvPr/>
        </p:nvPicPr>
        <p:blipFill>
          <a:blip r:embed="rId3">
            <a:alphaModFix/>
          </a:blip>
          <a:stretch>
            <a:fillRect/>
          </a:stretch>
        </p:blipFill>
        <p:spPr>
          <a:xfrm>
            <a:off x="2277250" y="1289000"/>
            <a:ext cx="5018975" cy="3455475"/>
          </a:xfrm>
          <a:prstGeom prst="rect">
            <a:avLst/>
          </a:prstGeom>
          <a:noFill/>
          <a:ln>
            <a:noFill/>
          </a:ln>
        </p:spPr>
      </p:pic>
      <p:sp>
        <p:nvSpPr>
          <p:cNvPr id="560" name="Google Shape;560;p66"/>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Sự khác nhau về phổ điểm môn tiếng Anh của 3 miền</a:t>
            </a:r>
            <a:endParaRPr/>
          </a:p>
          <a:p>
            <a:pPr indent="0" lvl="0" marL="0" rtl="0" algn="l">
              <a:spcBef>
                <a:spcPts val="0"/>
              </a:spcBef>
              <a:spcAft>
                <a:spcPts val="0"/>
              </a:spcAft>
              <a:buNone/>
            </a:pPr>
            <a:r>
              <a:t/>
            </a:r>
            <a:endParaRPr/>
          </a:p>
        </p:txBody>
      </p:sp>
      <p:sp>
        <p:nvSpPr>
          <p:cNvPr id="561" name="Google Shape;56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type="title"/>
          </p:nvPr>
        </p:nvSpPr>
        <p:spPr>
          <a:xfrm>
            <a:off x="711025" y="697641"/>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Điểm trung bình và số lượng điểm lớn hơn 9 của các tỉnh miền Trung</a:t>
            </a:r>
            <a:endParaRPr sz="1800"/>
          </a:p>
        </p:txBody>
      </p:sp>
      <p:pic>
        <p:nvPicPr>
          <p:cNvPr id="567" name="Google Shape;567;p67"/>
          <p:cNvPicPr preferRelativeResize="0"/>
          <p:nvPr/>
        </p:nvPicPr>
        <p:blipFill>
          <a:blip r:embed="rId3">
            <a:alphaModFix/>
          </a:blip>
          <a:stretch>
            <a:fillRect/>
          </a:stretch>
        </p:blipFill>
        <p:spPr>
          <a:xfrm>
            <a:off x="6182325" y="182300"/>
            <a:ext cx="2814346" cy="4838699"/>
          </a:xfrm>
          <a:prstGeom prst="rect">
            <a:avLst/>
          </a:prstGeom>
          <a:noFill/>
          <a:ln>
            <a:noFill/>
          </a:ln>
        </p:spPr>
      </p:pic>
      <p:pic>
        <p:nvPicPr>
          <p:cNvPr id="568" name="Google Shape;568;p67"/>
          <p:cNvPicPr preferRelativeResize="0"/>
          <p:nvPr/>
        </p:nvPicPr>
        <p:blipFill>
          <a:blip r:embed="rId4">
            <a:alphaModFix/>
          </a:blip>
          <a:stretch>
            <a:fillRect/>
          </a:stretch>
        </p:blipFill>
        <p:spPr>
          <a:xfrm>
            <a:off x="89625" y="1689173"/>
            <a:ext cx="7150725" cy="3226475"/>
          </a:xfrm>
          <a:prstGeom prst="rect">
            <a:avLst/>
          </a:prstGeom>
          <a:noFill/>
          <a:ln>
            <a:noFill/>
          </a:ln>
        </p:spPr>
      </p:pic>
      <p:sp>
        <p:nvSpPr>
          <p:cNvPr id="569" name="Google Shape;56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2" type="ctrTitle"/>
          </p:nvPr>
        </p:nvSpPr>
        <p:spPr>
          <a:xfrm>
            <a:off x="754995" y="3002325"/>
            <a:ext cx="1933500" cy="12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Thống Kê Mô Tả</a:t>
            </a:r>
            <a:endParaRPr sz="2300"/>
          </a:p>
        </p:txBody>
      </p:sp>
      <p:sp>
        <p:nvSpPr>
          <p:cNvPr id="231" name="Google Shape;231;p32"/>
          <p:cNvSpPr txBox="1"/>
          <p:nvPr>
            <p:ph idx="3" type="title"/>
          </p:nvPr>
        </p:nvSpPr>
        <p:spPr>
          <a:xfrm>
            <a:off x="249050" y="1777127"/>
            <a:ext cx="19335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04</a:t>
            </a:r>
            <a:endParaRPr sz="4500"/>
          </a:p>
        </p:txBody>
      </p:sp>
      <p:sp>
        <p:nvSpPr>
          <p:cNvPr id="232" name="Google Shape;232;p32"/>
          <p:cNvSpPr txBox="1"/>
          <p:nvPr>
            <p:ph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3" name="Google Shape;233;p32"/>
          <p:cNvSpPr txBox="1"/>
          <p:nvPr>
            <p:ph idx="4" type="ctrTitle"/>
          </p:nvPr>
        </p:nvSpPr>
        <p:spPr>
          <a:xfrm>
            <a:off x="3418300" y="3002325"/>
            <a:ext cx="2479200" cy="12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Trực Quan &amp; Phân Tích</a:t>
            </a:r>
            <a:endParaRPr sz="2300"/>
          </a:p>
        </p:txBody>
      </p:sp>
      <p:sp>
        <p:nvSpPr>
          <p:cNvPr id="234" name="Google Shape;234;p32"/>
          <p:cNvSpPr txBox="1"/>
          <p:nvPr>
            <p:ph idx="6" type="title"/>
          </p:nvPr>
        </p:nvSpPr>
        <p:spPr>
          <a:xfrm>
            <a:off x="2922965" y="1777129"/>
            <a:ext cx="19335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05</a:t>
            </a:r>
            <a:endParaRPr sz="4500"/>
          </a:p>
        </p:txBody>
      </p:sp>
      <p:sp>
        <p:nvSpPr>
          <p:cNvPr id="235" name="Google Shape;235;p32"/>
          <p:cNvSpPr txBox="1"/>
          <p:nvPr>
            <p:ph idx="13" type="ctrTitle"/>
          </p:nvPr>
        </p:nvSpPr>
        <p:spPr>
          <a:xfrm>
            <a:off x="6627300" y="3002325"/>
            <a:ext cx="2142000" cy="12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Phân Tích Hồi Quy </a:t>
            </a:r>
            <a:endParaRPr sz="2300">
              <a:solidFill>
                <a:schemeClr val="lt2"/>
              </a:solidFill>
            </a:endParaRPr>
          </a:p>
        </p:txBody>
      </p:sp>
      <p:sp>
        <p:nvSpPr>
          <p:cNvPr id="236" name="Google Shape;236;p32"/>
          <p:cNvSpPr txBox="1"/>
          <p:nvPr>
            <p:ph idx="15" type="title"/>
          </p:nvPr>
        </p:nvSpPr>
        <p:spPr>
          <a:xfrm>
            <a:off x="6627300" y="1769450"/>
            <a:ext cx="1933500" cy="12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06</a:t>
            </a:r>
            <a:endParaRPr sz="4500"/>
          </a:p>
        </p:txBody>
      </p:sp>
      <p:pic>
        <p:nvPicPr>
          <p:cNvPr id="237" name="Google Shape;237;p32"/>
          <p:cNvPicPr preferRelativeResize="0"/>
          <p:nvPr/>
        </p:nvPicPr>
        <p:blipFill rotWithShape="1">
          <a:blip r:embed="rId3">
            <a:alphaModFix/>
          </a:blip>
          <a:srcRect b="0" l="0" r="0" t="86718"/>
          <a:stretch/>
        </p:blipFill>
        <p:spPr>
          <a:xfrm>
            <a:off x="0" y="4460375"/>
            <a:ext cx="9144000" cy="683124"/>
          </a:xfrm>
          <a:prstGeom prst="rect">
            <a:avLst/>
          </a:prstGeom>
          <a:noFill/>
          <a:ln>
            <a:noFill/>
          </a:ln>
        </p:spPr>
      </p:pic>
      <p:grpSp>
        <p:nvGrpSpPr>
          <p:cNvPr id="238" name="Google Shape;238;p32"/>
          <p:cNvGrpSpPr/>
          <p:nvPr/>
        </p:nvGrpSpPr>
        <p:grpSpPr>
          <a:xfrm rot="5400000">
            <a:off x="7168405" y="-141228"/>
            <a:ext cx="315857" cy="1966229"/>
            <a:chOff x="6375325" y="1508375"/>
            <a:chExt cx="178400" cy="1110550"/>
          </a:xfrm>
        </p:grpSpPr>
        <p:sp>
          <p:nvSpPr>
            <p:cNvPr id="239" name="Google Shape;239;p32"/>
            <p:cNvSpPr/>
            <p:nvPr/>
          </p:nvSpPr>
          <p:spPr>
            <a:xfrm>
              <a:off x="6375325" y="1508375"/>
              <a:ext cx="178400" cy="154325"/>
            </a:xfrm>
            <a:custGeom>
              <a:rect b="b" l="l" r="r" t="t"/>
              <a:pathLst>
                <a:path extrusionOk="0" h="6173"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6375325" y="1699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375325" y="1888150"/>
              <a:ext cx="178400" cy="154325"/>
            </a:xfrm>
            <a:custGeom>
              <a:rect b="b" l="l" r="r" t="t"/>
              <a:pathLst>
                <a:path extrusionOk="0" h="6173" w="7136">
                  <a:moveTo>
                    <a:pt x="3578" y="0"/>
                  </a:moveTo>
                  <a:lnTo>
                    <a:pt x="0" y="6173"/>
                  </a:lnTo>
                  <a:lnTo>
                    <a:pt x="7135" y="6173"/>
                  </a:lnTo>
                  <a:lnTo>
                    <a:pt x="3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375325" y="2073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6375325" y="2272600"/>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6375325" y="246457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2000"/>
              <a:t>‹#›</a:t>
            </a:fld>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type="title"/>
          </p:nvPr>
        </p:nvSpPr>
        <p:spPr>
          <a:xfrm>
            <a:off x="711025" y="697641"/>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Phương sai điểm tiếng Anh của các tỉnh miền trung.</a:t>
            </a:r>
            <a:endParaRPr sz="1800"/>
          </a:p>
        </p:txBody>
      </p:sp>
      <p:pic>
        <p:nvPicPr>
          <p:cNvPr id="575" name="Google Shape;575;p68"/>
          <p:cNvPicPr preferRelativeResize="0"/>
          <p:nvPr/>
        </p:nvPicPr>
        <p:blipFill>
          <a:blip r:embed="rId3">
            <a:alphaModFix/>
          </a:blip>
          <a:stretch>
            <a:fillRect/>
          </a:stretch>
        </p:blipFill>
        <p:spPr>
          <a:xfrm>
            <a:off x="5269750" y="173262"/>
            <a:ext cx="3142125" cy="4796976"/>
          </a:xfrm>
          <a:prstGeom prst="rect">
            <a:avLst/>
          </a:prstGeom>
          <a:noFill/>
          <a:ln>
            <a:noFill/>
          </a:ln>
        </p:spPr>
      </p:pic>
      <p:sp>
        <p:nvSpPr>
          <p:cNvPr id="576" name="Google Shape;576;p68"/>
          <p:cNvSpPr txBox="1"/>
          <p:nvPr>
            <p:ph type="title"/>
          </p:nvPr>
        </p:nvSpPr>
        <p:spPr>
          <a:xfrm>
            <a:off x="930675" y="2613116"/>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Những nơi xảy ra hiện tượng bất bình đẳng giáo dục ???</a:t>
            </a:r>
            <a:endParaRPr sz="1800"/>
          </a:p>
        </p:txBody>
      </p:sp>
      <p:sp>
        <p:nvSpPr>
          <p:cNvPr id="577" name="Google Shape;57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9"/>
          <p:cNvSpPr txBox="1"/>
          <p:nvPr/>
        </p:nvSpPr>
        <p:spPr>
          <a:xfrm>
            <a:off x="283500" y="427150"/>
            <a:ext cx="8860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Lexend Exa"/>
                <a:ea typeface="Lexend Exa"/>
                <a:cs typeface="Lexend Exa"/>
                <a:sym typeface="Lexend Exa"/>
              </a:rPr>
              <a:t>Giữa tổ hợp Tự Nhiên và Xã Hội, làm sao để các em học sinh đưa ra sự lựa chọn khôn ngoan?</a:t>
            </a:r>
            <a:endParaRPr b="1" sz="2500">
              <a:solidFill>
                <a:schemeClr val="accent2"/>
              </a:solidFill>
              <a:latin typeface="Lexend Exa"/>
              <a:ea typeface="Lexend Exa"/>
              <a:cs typeface="Lexend Exa"/>
              <a:sym typeface="Lexend Exa"/>
            </a:endParaRPr>
          </a:p>
        </p:txBody>
      </p:sp>
      <p:sp>
        <p:nvSpPr>
          <p:cNvPr id="583" name="Google Shape;58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nvSpPr>
        <p:spPr>
          <a:xfrm>
            <a:off x="902050" y="163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Sự phân bố điểm Anh của từng tỉnh</a:t>
            </a:r>
            <a:endParaRPr/>
          </a:p>
        </p:txBody>
      </p:sp>
      <p:sp>
        <p:nvSpPr>
          <p:cNvPr id="589" name="Google Shape;589;p70"/>
          <p:cNvSpPr txBox="1"/>
          <p:nvPr/>
        </p:nvSpPr>
        <p:spPr>
          <a:xfrm>
            <a:off x="991725" y="4743300"/>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Điểm trung bình </a:t>
            </a:r>
            <a:endParaRPr/>
          </a:p>
        </p:txBody>
      </p:sp>
      <p:sp>
        <p:nvSpPr>
          <p:cNvPr id="590" name="Google Shape;590;p70"/>
          <p:cNvSpPr txBox="1"/>
          <p:nvPr/>
        </p:nvSpPr>
        <p:spPr>
          <a:xfrm>
            <a:off x="3731675"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Điểm lớn hơn 9</a:t>
            </a:r>
            <a:endParaRPr/>
          </a:p>
        </p:txBody>
      </p:sp>
      <p:sp>
        <p:nvSpPr>
          <p:cNvPr id="591" name="Google Shape;591;p70"/>
          <p:cNvSpPr txBox="1"/>
          <p:nvPr/>
        </p:nvSpPr>
        <p:spPr>
          <a:xfrm>
            <a:off x="6719450" y="470845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xygen"/>
                <a:ea typeface="Oxygen"/>
                <a:cs typeface="Oxygen"/>
                <a:sym typeface="Oxygen"/>
              </a:rPr>
              <a:t>Phương sai</a:t>
            </a:r>
            <a:endParaRPr/>
          </a:p>
        </p:txBody>
      </p:sp>
      <p:sp>
        <p:nvSpPr>
          <p:cNvPr id="592" name="Google Shape;592;p70"/>
          <p:cNvSpPr txBox="1"/>
          <p:nvPr>
            <p:ph type="title"/>
          </p:nvPr>
        </p:nvSpPr>
        <p:spPr>
          <a:xfrm>
            <a:off x="1331500" y="258725"/>
            <a:ext cx="70788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sánh số lượng thí sinh đăng ký theo tổ hợp môn</a:t>
            </a:r>
            <a:endParaRPr/>
          </a:p>
          <a:p>
            <a:pPr indent="0" lvl="0" marL="0" rtl="0" algn="l">
              <a:spcBef>
                <a:spcPts val="0"/>
              </a:spcBef>
              <a:spcAft>
                <a:spcPts val="0"/>
              </a:spcAft>
              <a:buNone/>
            </a:pPr>
            <a:r>
              <a:t/>
            </a:r>
            <a:endParaRPr/>
          </a:p>
        </p:txBody>
      </p:sp>
      <p:sp>
        <p:nvSpPr>
          <p:cNvPr id="593" name="Google Shape;59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4" name="Google Shape;594;p70"/>
          <p:cNvPicPr preferRelativeResize="0"/>
          <p:nvPr/>
        </p:nvPicPr>
        <p:blipFill>
          <a:blip r:embed="rId3">
            <a:alphaModFix/>
          </a:blip>
          <a:stretch>
            <a:fillRect/>
          </a:stretch>
        </p:blipFill>
        <p:spPr>
          <a:xfrm>
            <a:off x="521300" y="1262700"/>
            <a:ext cx="8035476" cy="348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71"/>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Điểm mạnh và điểm yếu của các học sinh ban Tự Nhiên</a:t>
            </a:r>
            <a:endParaRPr>
              <a:solidFill>
                <a:schemeClr val="dk1"/>
              </a:solidFill>
            </a:endParaRPr>
          </a:p>
        </p:txBody>
      </p:sp>
      <p:pic>
        <p:nvPicPr>
          <p:cNvPr id="601" name="Google Shape;601;p71"/>
          <p:cNvPicPr preferRelativeResize="0"/>
          <p:nvPr/>
        </p:nvPicPr>
        <p:blipFill>
          <a:blip r:embed="rId3">
            <a:alphaModFix/>
          </a:blip>
          <a:stretch>
            <a:fillRect/>
          </a:stretch>
        </p:blipFill>
        <p:spPr>
          <a:xfrm>
            <a:off x="878400" y="1180875"/>
            <a:ext cx="7678375" cy="356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72"/>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Điểm mạnh và điểm yếu của các học sinh ban Xã Hội</a:t>
            </a:r>
            <a:endParaRPr>
              <a:solidFill>
                <a:schemeClr val="dk1"/>
              </a:solidFill>
            </a:endParaRPr>
          </a:p>
          <a:p>
            <a:pPr indent="0" lvl="0" marL="0" rtl="0" algn="l">
              <a:spcBef>
                <a:spcPts val="0"/>
              </a:spcBef>
              <a:spcAft>
                <a:spcPts val="0"/>
              </a:spcAft>
              <a:buNone/>
            </a:pPr>
            <a:r>
              <a:t/>
            </a:r>
            <a:endParaRPr/>
          </a:p>
        </p:txBody>
      </p:sp>
      <p:pic>
        <p:nvPicPr>
          <p:cNvPr id="608" name="Google Shape;608;p72"/>
          <p:cNvPicPr preferRelativeResize="0"/>
          <p:nvPr/>
        </p:nvPicPr>
        <p:blipFill>
          <a:blip r:embed="rId3">
            <a:alphaModFix/>
          </a:blip>
          <a:stretch>
            <a:fillRect/>
          </a:stretch>
        </p:blipFill>
        <p:spPr>
          <a:xfrm>
            <a:off x="718400" y="1082025"/>
            <a:ext cx="7838375" cy="379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73"/>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So sánh thực lực giữa 2 ban qua 3 môn học bắt buộc</a:t>
            </a:r>
            <a:endParaRPr>
              <a:solidFill>
                <a:schemeClr val="dk1"/>
              </a:solidFill>
            </a:endParaRPr>
          </a:p>
          <a:p>
            <a:pPr indent="0" lvl="0" marL="0" rtl="0" algn="l">
              <a:spcBef>
                <a:spcPts val="0"/>
              </a:spcBef>
              <a:spcAft>
                <a:spcPts val="0"/>
              </a:spcAft>
              <a:buNone/>
            </a:pPr>
            <a:r>
              <a:t/>
            </a:r>
            <a:endParaRPr/>
          </a:p>
        </p:txBody>
      </p:sp>
      <p:pic>
        <p:nvPicPr>
          <p:cNvPr id="615" name="Google Shape;615;p73"/>
          <p:cNvPicPr preferRelativeResize="0"/>
          <p:nvPr/>
        </p:nvPicPr>
        <p:blipFill>
          <a:blip r:embed="rId3">
            <a:alphaModFix/>
          </a:blip>
          <a:stretch>
            <a:fillRect/>
          </a:stretch>
        </p:blipFill>
        <p:spPr>
          <a:xfrm>
            <a:off x="813525" y="1176275"/>
            <a:ext cx="7662750" cy="371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74"/>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Mật độ phân bố điểm thi Tiếng Anh giữa 2 tổ hợp môn</a:t>
            </a:r>
            <a:endParaRPr>
              <a:solidFill>
                <a:schemeClr val="dk1"/>
              </a:solidFill>
            </a:endParaRPr>
          </a:p>
          <a:p>
            <a:pPr indent="0" lvl="0" marL="0" rtl="0" algn="l">
              <a:spcBef>
                <a:spcPts val="0"/>
              </a:spcBef>
              <a:spcAft>
                <a:spcPts val="0"/>
              </a:spcAft>
              <a:buNone/>
            </a:pPr>
            <a:r>
              <a:t/>
            </a:r>
            <a:endParaRPr/>
          </a:p>
        </p:txBody>
      </p:sp>
      <p:pic>
        <p:nvPicPr>
          <p:cNvPr id="622" name="Google Shape;622;p74"/>
          <p:cNvPicPr preferRelativeResize="0"/>
          <p:nvPr/>
        </p:nvPicPr>
        <p:blipFill>
          <a:blip r:embed="rId3">
            <a:alphaModFix/>
          </a:blip>
          <a:stretch>
            <a:fillRect/>
          </a:stretch>
        </p:blipFill>
        <p:spPr>
          <a:xfrm>
            <a:off x="484750" y="1031025"/>
            <a:ext cx="8174499" cy="381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75"/>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Mật độ phân bố điểm thi Ngữ Văn giữa 2 tổ hợp môn</a:t>
            </a:r>
            <a:endParaRPr>
              <a:solidFill>
                <a:schemeClr val="dk1"/>
              </a:solidFill>
            </a:endParaRPr>
          </a:p>
          <a:p>
            <a:pPr indent="0" lvl="0" marL="0" rtl="0" algn="l">
              <a:spcBef>
                <a:spcPts val="0"/>
              </a:spcBef>
              <a:spcAft>
                <a:spcPts val="0"/>
              </a:spcAft>
              <a:buNone/>
            </a:pPr>
            <a:r>
              <a:t/>
            </a:r>
            <a:endParaRPr/>
          </a:p>
        </p:txBody>
      </p:sp>
      <p:pic>
        <p:nvPicPr>
          <p:cNvPr id="629" name="Google Shape;629;p75"/>
          <p:cNvPicPr preferRelativeResize="0"/>
          <p:nvPr/>
        </p:nvPicPr>
        <p:blipFill>
          <a:blip r:embed="rId3">
            <a:alphaModFix/>
          </a:blip>
          <a:stretch>
            <a:fillRect/>
          </a:stretch>
        </p:blipFill>
        <p:spPr>
          <a:xfrm>
            <a:off x="516500" y="1135275"/>
            <a:ext cx="8235325" cy="3706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76"/>
          <p:cNvSpPr txBox="1"/>
          <p:nvPr>
            <p:ph type="title"/>
          </p:nvPr>
        </p:nvSpPr>
        <p:spPr>
          <a:xfrm>
            <a:off x="1621100" y="163275"/>
            <a:ext cx="6836700" cy="10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dk1"/>
                </a:solidFill>
              </a:rPr>
              <a:t>Sự lựa chọn nào sẽ phù hợp?</a:t>
            </a:r>
            <a:endParaRPr>
              <a:solidFill>
                <a:schemeClr val="dk1"/>
              </a:solidFill>
            </a:endParaRPr>
          </a:p>
          <a:p>
            <a:pPr indent="0" lvl="0" marL="0" rtl="0" algn="l">
              <a:spcBef>
                <a:spcPts val="0"/>
              </a:spcBef>
              <a:spcAft>
                <a:spcPts val="0"/>
              </a:spcAft>
              <a:buNone/>
            </a:pPr>
            <a:r>
              <a:t/>
            </a:r>
            <a:endParaRPr/>
          </a:p>
        </p:txBody>
      </p:sp>
      <p:pic>
        <p:nvPicPr>
          <p:cNvPr id="636" name="Google Shape;636;p76"/>
          <p:cNvPicPr preferRelativeResize="0"/>
          <p:nvPr/>
        </p:nvPicPr>
        <p:blipFill>
          <a:blip r:embed="rId3">
            <a:alphaModFix/>
          </a:blip>
          <a:stretch>
            <a:fillRect/>
          </a:stretch>
        </p:blipFill>
        <p:spPr>
          <a:xfrm>
            <a:off x="668050" y="1032825"/>
            <a:ext cx="7985526" cy="3890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7"/>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42" name="Google Shape;642;p77"/>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Phân Tích Hồi Quy</a:t>
            </a:r>
            <a:endParaRPr>
              <a:solidFill>
                <a:schemeClr val="lt2"/>
              </a:solidFill>
            </a:endParaRPr>
          </a:p>
        </p:txBody>
      </p:sp>
      <p:pic>
        <p:nvPicPr>
          <p:cNvPr id="643" name="Google Shape;643;p77"/>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644" name="Google Shape;644;p77"/>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1" name="Google Shape;251;p33"/>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Thu Thập Dữ Liệu</a:t>
            </a:r>
            <a:endParaRPr>
              <a:solidFill>
                <a:schemeClr val="lt2"/>
              </a:solidFill>
            </a:endParaRPr>
          </a:p>
        </p:txBody>
      </p:sp>
      <p:pic>
        <p:nvPicPr>
          <p:cNvPr id="252" name="Google Shape;252;p33"/>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253" name="Google Shape;253;p33"/>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1" name="Google Shape;651;p78"/>
          <p:cNvPicPr preferRelativeResize="0"/>
          <p:nvPr/>
        </p:nvPicPr>
        <p:blipFill>
          <a:blip r:embed="rId3">
            <a:alphaModFix/>
          </a:blip>
          <a:stretch>
            <a:fillRect/>
          </a:stretch>
        </p:blipFill>
        <p:spPr>
          <a:xfrm>
            <a:off x="4286025" y="1216200"/>
            <a:ext cx="3971925" cy="3048000"/>
          </a:xfrm>
          <a:prstGeom prst="rect">
            <a:avLst/>
          </a:prstGeom>
          <a:noFill/>
          <a:ln>
            <a:noFill/>
          </a:ln>
        </p:spPr>
      </p:pic>
      <p:sp>
        <p:nvSpPr>
          <p:cNvPr id="652" name="Google Shape;652;p78"/>
          <p:cNvSpPr txBox="1"/>
          <p:nvPr>
            <p:ph type="title"/>
          </p:nvPr>
        </p:nvSpPr>
        <p:spPr>
          <a:xfrm>
            <a:off x="711025" y="697641"/>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Xét mối tương quan giữa các thuộc tính với nhau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79"/>
          <p:cNvSpPr txBox="1"/>
          <p:nvPr>
            <p:ph type="title"/>
          </p:nvPr>
        </p:nvSpPr>
        <p:spPr>
          <a:xfrm>
            <a:off x="711025" y="697641"/>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Áp dụng vào mô hình hồi quy tuyến tính</a:t>
            </a:r>
            <a:endParaRPr/>
          </a:p>
        </p:txBody>
      </p:sp>
      <p:pic>
        <p:nvPicPr>
          <p:cNvPr id="659" name="Google Shape;659;p79"/>
          <p:cNvPicPr preferRelativeResize="0"/>
          <p:nvPr/>
        </p:nvPicPr>
        <p:blipFill>
          <a:blip r:embed="rId3">
            <a:alphaModFix/>
          </a:blip>
          <a:stretch>
            <a:fillRect/>
          </a:stretch>
        </p:blipFill>
        <p:spPr>
          <a:xfrm>
            <a:off x="5524950" y="123975"/>
            <a:ext cx="2774859" cy="4588493"/>
          </a:xfrm>
          <a:prstGeom prst="rect">
            <a:avLst/>
          </a:prstGeom>
          <a:noFill/>
          <a:ln>
            <a:noFill/>
          </a:ln>
        </p:spPr>
      </p:pic>
      <p:pic>
        <p:nvPicPr>
          <p:cNvPr id="660" name="Google Shape;660;p79"/>
          <p:cNvPicPr preferRelativeResize="0"/>
          <p:nvPr/>
        </p:nvPicPr>
        <p:blipFill>
          <a:blip r:embed="rId4">
            <a:alphaModFix/>
          </a:blip>
          <a:stretch>
            <a:fillRect/>
          </a:stretch>
        </p:blipFill>
        <p:spPr>
          <a:xfrm>
            <a:off x="533400" y="1759641"/>
            <a:ext cx="4448037" cy="30790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txBox="1"/>
          <p:nvPr>
            <p:ph type="title"/>
          </p:nvPr>
        </p:nvSpPr>
        <p:spPr>
          <a:xfrm>
            <a:off x="1248500" y="1068025"/>
            <a:ext cx="6834600" cy="22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Thanks For Watching!</a:t>
            </a:r>
            <a:endParaRPr>
              <a:solidFill>
                <a:schemeClr val="lt2"/>
              </a:solidFill>
            </a:endParaRPr>
          </a:p>
        </p:txBody>
      </p:sp>
      <p:sp>
        <p:nvSpPr>
          <p:cNvPr id="666" name="Google Shape;66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33624" r="35287" t="0"/>
          <a:stretch/>
        </p:blipFill>
        <p:spPr>
          <a:xfrm>
            <a:off x="25" y="-9650"/>
            <a:ext cx="2842500" cy="5143500"/>
          </a:xfrm>
          <a:prstGeom prst="round1Rect">
            <a:avLst>
              <a:gd fmla="val 38169" name="adj"/>
            </a:avLst>
          </a:prstGeom>
          <a:noFill/>
          <a:ln>
            <a:noFill/>
          </a:ln>
        </p:spPr>
      </p:pic>
      <p:sp>
        <p:nvSpPr>
          <p:cNvPr id="672" name="Google Shape;672;p81"/>
          <p:cNvSpPr txBox="1"/>
          <p:nvPr>
            <p:ph type="title"/>
          </p:nvPr>
        </p:nvSpPr>
        <p:spPr>
          <a:xfrm>
            <a:off x="5246875" y="2991600"/>
            <a:ext cx="3273600" cy="503700"/>
          </a:xfrm>
          <a:prstGeom prst="rect">
            <a:avLst/>
          </a:prstGeom>
        </p:spPr>
        <p:txBody>
          <a:bodyPr anchorCtr="0" anchor="t" bIns="91425" lIns="91425" spcFirstLastPara="1" rIns="91425" wrap="square" tIns="91425">
            <a:noAutofit/>
          </a:bodyPr>
          <a:lstStyle/>
          <a:p>
            <a:pPr indent="0" lvl="0" marL="360000" rtl="0" algn="r">
              <a:spcBef>
                <a:spcPts val="0"/>
              </a:spcBef>
              <a:spcAft>
                <a:spcPts val="0"/>
              </a:spcAft>
              <a:buNone/>
            </a:pPr>
            <a:r>
              <a:rPr lang="en" sz="1800"/>
              <a:t>—</a:t>
            </a:r>
            <a:r>
              <a:rPr lang="en" sz="1800"/>
              <a:t>SOMEONE FAMOUS</a:t>
            </a:r>
            <a:endParaRPr sz="1800"/>
          </a:p>
        </p:txBody>
      </p:sp>
      <p:sp>
        <p:nvSpPr>
          <p:cNvPr id="673" name="Google Shape;673;p81"/>
          <p:cNvSpPr txBox="1"/>
          <p:nvPr>
            <p:ph idx="1" type="subTitle"/>
          </p:nvPr>
        </p:nvSpPr>
        <p:spPr>
          <a:xfrm>
            <a:off x="2959325" y="1648200"/>
            <a:ext cx="5790900" cy="1343400"/>
          </a:xfrm>
          <a:prstGeom prst="rect">
            <a:avLst/>
          </a:prstGeom>
        </p:spPr>
        <p:txBody>
          <a:bodyPr anchorCtr="0" anchor="ctr" bIns="91425" lIns="91425" spcFirstLastPara="1" rIns="91425" wrap="square" tIns="91425">
            <a:noAutofit/>
          </a:bodyPr>
          <a:lstStyle/>
          <a:p>
            <a:pPr indent="0" lvl="0" marL="228600" rtl="0" algn="r">
              <a:spcBef>
                <a:spcPts val="0"/>
              </a:spcBef>
              <a:spcAft>
                <a:spcPts val="0"/>
              </a:spcAft>
              <a:buClr>
                <a:srgbClr val="000000"/>
              </a:buClr>
              <a:buSzPts val="1800"/>
              <a:buFont typeface="Arial"/>
              <a:buNone/>
            </a:pPr>
            <a:r>
              <a:rPr lang="en"/>
              <a:t>“</a:t>
            </a:r>
            <a:r>
              <a:rPr lang="en"/>
              <a:t>This is a quote, words full of wisdom that someone important said and can make the reader get inspired.”</a:t>
            </a:r>
            <a:endParaRPr/>
          </a:p>
        </p:txBody>
      </p:sp>
      <p:grpSp>
        <p:nvGrpSpPr>
          <p:cNvPr id="674" name="Google Shape;674;p81"/>
          <p:cNvGrpSpPr/>
          <p:nvPr/>
        </p:nvGrpSpPr>
        <p:grpSpPr>
          <a:xfrm>
            <a:off x="1285513" y="1852342"/>
            <a:ext cx="935138" cy="935127"/>
            <a:chOff x="4635922" y="1890315"/>
            <a:chExt cx="305102" cy="305098"/>
          </a:xfrm>
        </p:grpSpPr>
        <p:sp>
          <p:nvSpPr>
            <p:cNvPr id="675" name="Google Shape;675;p81"/>
            <p:cNvSpPr/>
            <p:nvPr/>
          </p:nvSpPr>
          <p:spPr>
            <a:xfrm rot="8100000">
              <a:off x="4731239" y="1881899"/>
              <a:ext cx="106066"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1"/>
            <p:cNvSpPr/>
            <p:nvPr/>
          </p:nvSpPr>
          <p:spPr>
            <a:xfrm rot="-8100000">
              <a:off x="4730950" y="1886698"/>
              <a:ext cx="116248"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2"/>
          <p:cNvSpPr txBox="1"/>
          <p:nvPr>
            <p:ph idx="4294967295" type="subTitle"/>
          </p:nvPr>
        </p:nvSpPr>
        <p:spPr>
          <a:xfrm>
            <a:off x="977107" y="3753623"/>
            <a:ext cx="20745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Despite being red, Mars is a cold place full of iron oxide dust</a:t>
            </a:r>
            <a:endParaRPr/>
          </a:p>
        </p:txBody>
      </p:sp>
      <p:sp>
        <p:nvSpPr>
          <p:cNvPr id="683" name="Google Shape;683;p82"/>
          <p:cNvSpPr txBox="1"/>
          <p:nvPr>
            <p:ph type="title"/>
          </p:nvPr>
        </p:nvSpPr>
        <p:spPr>
          <a:xfrm>
            <a:off x="713625" y="554700"/>
            <a:ext cx="771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TEACHING METHOD</a:t>
            </a:r>
            <a:endParaRPr sz="2000">
              <a:solidFill>
                <a:schemeClr val="accent6"/>
              </a:solidFill>
            </a:endParaRPr>
          </a:p>
        </p:txBody>
      </p:sp>
      <p:sp>
        <p:nvSpPr>
          <p:cNvPr id="684" name="Google Shape;684;p82"/>
          <p:cNvSpPr txBox="1"/>
          <p:nvPr>
            <p:ph idx="4294967295" type="title"/>
          </p:nvPr>
        </p:nvSpPr>
        <p:spPr>
          <a:xfrm>
            <a:off x="6034194" y="3158233"/>
            <a:ext cx="2198400" cy="7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2"/>
                </a:solidFill>
              </a:rPr>
              <a:t>Goals</a:t>
            </a:r>
            <a:endParaRPr sz="2000">
              <a:solidFill>
                <a:schemeClr val="lt2"/>
              </a:solidFill>
            </a:endParaRPr>
          </a:p>
        </p:txBody>
      </p:sp>
      <p:sp>
        <p:nvSpPr>
          <p:cNvPr id="685" name="Google Shape;685;p82"/>
          <p:cNvSpPr txBox="1"/>
          <p:nvPr>
            <p:ph idx="4294967295" type="subTitle"/>
          </p:nvPr>
        </p:nvSpPr>
        <p:spPr>
          <a:xfrm>
            <a:off x="6096002" y="3753623"/>
            <a:ext cx="20745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Jupiter is a gas giant and the biggest planet in the Solar System</a:t>
            </a:r>
            <a:endParaRPr/>
          </a:p>
        </p:txBody>
      </p:sp>
      <p:sp>
        <p:nvSpPr>
          <p:cNvPr id="686" name="Google Shape;686;p82"/>
          <p:cNvSpPr txBox="1"/>
          <p:nvPr>
            <p:ph idx="4294967295" type="title"/>
          </p:nvPr>
        </p:nvSpPr>
        <p:spPr>
          <a:xfrm>
            <a:off x="3474449" y="3158255"/>
            <a:ext cx="2198400" cy="7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2"/>
                </a:solidFill>
              </a:rPr>
              <a:t>Feedback &amp; Evaluation</a:t>
            </a:r>
            <a:endParaRPr sz="2000">
              <a:solidFill>
                <a:schemeClr val="lt2"/>
              </a:solidFill>
            </a:endParaRPr>
          </a:p>
        </p:txBody>
      </p:sp>
      <p:sp>
        <p:nvSpPr>
          <p:cNvPr id="687" name="Google Shape;687;p82"/>
          <p:cNvSpPr txBox="1"/>
          <p:nvPr>
            <p:ph idx="4294967295" type="subTitle"/>
          </p:nvPr>
        </p:nvSpPr>
        <p:spPr>
          <a:xfrm>
            <a:off x="3534746" y="3753623"/>
            <a:ext cx="20745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composed mostly of hydrogen and helium</a:t>
            </a:r>
            <a:endParaRPr/>
          </a:p>
        </p:txBody>
      </p:sp>
      <p:sp>
        <p:nvSpPr>
          <p:cNvPr id="688" name="Google Shape;688;p82"/>
          <p:cNvSpPr txBox="1"/>
          <p:nvPr>
            <p:ph idx="4294967295" type="title"/>
          </p:nvPr>
        </p:nvSpPr>
        <p:spPr>
          <a:xfrm>
            <a:off x="934600" y="3158255"/>
            <a:ext cx="2198400" cy="7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2"/>
                </a:solidFill>
              </a:rPr>
              <a:t>Activities</a:t>
            </a:r>
            <a:endParaRPr sz="2000">
              <a:solidFill>
                <a:schemeClr val="lt2"/>
              </a:solidFill>
            </a:endParaRPr>
          </a:p>
        </p:txBody>
      </p:sp>
      <p:grpSp>
        <p:nvGrpSpPr>
          <p:cNvPr id="689" name="Google Shape;689;p82"/>
          <p:cNvGrpSpPr/>
          <p:nvPr/>
        </p:nvGrpSpPr>
        <p:grpSpPr>
          <a:xfrm>
            <a:off x="3655309" y="1991523"/>
            <a:ext cx="1375675" cy="883176"/>
            <a:chOff x="3378150" y="1991523"/>
            <a:chExt cx="1375675" cy="883176"/>
          </a:xfrm>
        </p:grpSpPr>
        <p:sp>
          <p:nvSpPr>
            <p:cNvPr id="690" name="Google Shape;690;p82"/>
            <p:cNvSpPr/>
            <p:nvPr/>
          </p:nvSpPr>
          <p:spPr>
            <a:xfrm rot="-8100000">
              <a:off x="3506902" y="2120488"/>
              <a:ext cx="622395" cy="62197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82"/>
            <p:cNvGrpSpPr/>
            <p:nvPr/>
          </p:nvGrpSpPr>
          <p:grpSpPr>
            <a:xfrm rot="5400000">
              <a:off x="3917641" y="2038516"/>
              <a:ext cx="883174" cy="789193"/>
              <a:chOff x="3897968" y="849610"/>
              <a:chExt cx="1015026" cy="789193"/>
            </a:xfrm>
          </p:grpSpPr>
          <p:sp>
            <p:nvSpPr>
              <p:cNvPr id="692" name="Google Shape;692;p82"/>
              <p:cNvSpPr/>
              <p:nvPr/>
            </p:nvSpPr>
            <p:spPr>
              <a:xfrm>
                <a:off x="4405415" y="849610"/>
                <a:ext cx="507580" cy="789193"/>
              </a:xfrm>
              <a:custGeom>
                <a:rect b="b" l="l" r="r" t="t"/>
                <a:pathLst>
                  <a:path extrusionOk="0" h="18014" w="10709">
                    <a:moveTo>
                      <a:pt x="0" y="0"/>
                    </a:moveTo>
                    <a:lnTo>
                      <a:pt x="0" y="7673"/>
                    </a:lnTo>
                    <a:lnTo>
                      <a:pt x="10708" y="18013"/>
                    </a:lnTo>
                    <a:lnTo>
                      <a:pt x="10708" y="1034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2"/>
              <p:cNvSpPr/>
              <p:nvPr/>
            </p:nvSpPr>
            <p:spPr>
              <a:xfrm>
                <a:off x="3897968" y="849610"/>
                <a:ext cx="509144" cy="789193"/>
              </a:xfrm>
              <a:custGeom>
                <a:rect b="b" l="l" r="r" t="t"/>
                <a:pathLst>
                  <a:path extrusionOk="0" h="18014" w="10742">
                    <a:moveTo>
                      <a:pt x="10741" y="0"/>
                    </a:moveTo>
                    <a:lnTo>
                      <a:pt x="0" y="10341"/>
                    </a:lnTo>
                    <a:lnTo>
                      <a:pt x="0" y="18013"/>
                    </a:lnTo>
                    <a:lnTo>
                      <a:pt x="10741" y="7673"/>
                    </a:lnTo>
                    <a:lnTo>
                      <a:pt x="107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 name="Google Shape;694;p82"/>
          <p:cNvGrpSpPr/>
          <p:nvPr/>
        </p:nvGrpSpPr>
        <p:grpSpPr>
          <a:xfrm>
            <a:off x="6034200" y="1992461"/>
            <a:ext cx="1863780" cy="883176"/>
            <a:chOff x="6123925" y="1991523"/>
            <a:chExt cx="1863780" cy="883176"/>
          </a:xfrm>
        </p:grpSpPr>
        <p:sp>
          <p:nvSpPr>
            <p:cNvPr id="695" name="Google Shape;695;p82"/>
            <p:cNvSpPr/>
            <p:nvPr/>
          </p:nvSpPr>
          <p:spPr>
            <a:xfrm rot="-8100000">
              <a:off x="6252677" y="2120488"/>
              <a:ext cx="622395" cy="62197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82"/>
            <p:cNvGrpSpPr/>
            <p:nvPr/>
          </p:nvGrpSpPr>
          <p:grpSpPr>
            <a:xfrm rot="5400000">
              <a:off x="7151522" y="2038516"/>
              <a:ext cx="883174" cy="789193"/>
              <a:chOff x="3897968" y="849610"/>
              <a:chExt cx="1015026" cy="789193"/>
            </a:xfrm>
          </p:grpSpPr>
          <p:sp>
            <p:nvSpPr>
              <p:cNvPr id="697" name="Google Shape;697;p82"/>
              <p:cNvSpPr/>
              <p:nvPr/>
            </p:nvSpPr>
            <p:spPr>
              <a:xfrm>
                <a:off x="4405415" y="849610"/>
                <a:ext cx="507580" cy="789193"/>
              </a:xfrm>
              <a:custGeom>
                <a:rect b="b" l="l" r="r" t="t"/>
                <a:pathLst>
                  <a:path extrusionOk="0" h="18014" w="10709">
                    <a:moveTo>
                      <a:pt x="0" y="0"/>
                    </a:moveTo>
                    <a:lnTo>
                      <a:pt x="0" y="7673"/>
                    </a:lnTo>
                    <a:lnTo>
                      <a:pt x="10708" y="18013"/>
                    </a:lnTo>
                    <a:lnTo>
                      <a:pt x="10708" y="1034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2"/>
              <p:cNvSpPr/>
              <p:nvPr/>
            </p:nvSpPr>
            <p:spPr>
              <a:xfrm>
                <a:off x="3897968" y="849610"/>
                <a:ext cx="509144" cy="789193"/>
              </a:xfrm>
              <a:custGeom>
                <a:rect b="b" l="l" r="r" t="t"/>
                <a:pathLst>
                  <a:path extrusionOk="0" h="18014" w="10742">
                    <a:moveTo>
                      <a:pt x="10741" y="0"/>
                    </a:moveTo>
                    <a:lnTo>
                      <a:pt x="0" y="10341"/>
                    </a:lnTo>
                    <a:lnTo>
                      <a:pt x="0" y="18013"/>
                    </a:lnTo>
                    <a:lnTo>
                      <a:pt x="10741" y="7673"/>
                    </a:lnTo>
                    <a:lnTo>
                      <a:pt x="107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82"/>
            <p:cNvGrpSpPr/>
            <p:nvPr/>
          </p:nvGrpSpPr>
          <p:grpSpPr>
            <a:xfrm rot="5400000">
              <a:off x="6663416" y="2038516"/>
              <a:ext cx="883174" cy="789193"/>
              <a:chOff x="3897968" y="849610"/>
              <a:chExt cx="1015026" cy="789193"/>
            </a:xfrm>
          </p:grpSpPr>
          <p:sp>
            <p:nvSpPr>
              <p:cNvPr id="700" name="Google Shape;700;p82"/>
              <p:cNvSpPr/>
              <p:nvPr/>
            </p:nvSpPr>
            <p:spPr>
              <a:xfrm>
                <a:off x="4405415" y="849610"/>
                <a:ext cx="507580" cy="789193"/>
              </a:xfrm>
              <a:custGeom>
                <a:rect b="b" l="l" r="r" t="t"/>
                <a:pathLst>
                  <a:path extrusionOk="0" h="18014" w="10709">
                    <a:moveTo>
                      <a:pt x="0" y="0"/>
                    </a:moveTo>
                    <a:lnTo>
                      <a:pt x="0" y="7673"/>
                    </a:lnTo>
                    <a:lnTo>
                      <a:pt x="10708" y="18013"/>
                    </a:lnTo>
                    <a:lnTo>
                      <a:pt x="10708" y="1034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2"/>
              <p:cNvSpPr/>
              <p:nvPr/>
            </p:nvSpPr>
            <p:spPr>
              <a:xfrm>
                <a:off x="3897968" y="849610"/>
                <a:ext cx="509144" cy="789193"/>
              </a:xfrm>
              <a:custGeom>
                <a:rect b="b" l="l" r="r" t="t"/>
                <a:pathLst>
                  <a:path extrusionOk="0" h="18014" w="10742">
                    <a:moveTo>
                      <a:pt x="10741" y="0"/>
                    </a:moveTo>
                    <a:lnTo>
                      <a:pt x="0" y="10341"/>
                    </a:lnTo>
                    <a:lnTo>
                      <a:pt x="0" y="18013"/>
                    </a:lnTo>
                    <a:lnTo>
                      <a:pt x="10741" y="7673"/>
                    </a:lnTo>
                    <a:lnTo>
                      <a:pt x="107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2" name="Google Shape;702;p82"/>
          <p:cNvSpPr/>
          <p:nvPr/>
        </p:nvSpPr>
        <p:spPr>
          <a:xfrm rot="-8100000">
            <a:off x="1663477" y="2120488"/>
            <a:ext cx="622395" cy="62197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82"/>
          <p:cNvCxnSpPr>
            <a:endCxn id="695" idx="5"/>
          </p:cNvCxnSpPr>
          <p:nvPr/>
        </p:nvCxnSpPr>
        <p:spPr>
          <a:xfrm>
            <a:off x="-141750" y="2432411"/>
            <a:ext cx="6615900" cy="0"/>
          </a:xfrm>
          <a:prstGeom prst="straightConnector1">
            <a:avLst/>
          </a:prstGeom>
          <a:noFill/>
          <a:ln cap="flat" cmpd="sng" w="19050">
            <a:solidFill>
              <a:schemeClr val="lt2"/>
            </a:solidFill>
            <a:prstDash val="solid"/>
            <a:round/>
            <a:headEnd len="med" w="med" type="none"/>
            <a:tailEnd len="med" w="med" type="none"/>
          </a:ln>
        </p:spPr>
      </p:cxnSp>
      <p:sp>
        <p:nvSpPr>
          <p:cNvPr id="704" name="Google Shape;704;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83"/>
          <p:cNvSpPr txBox="1"/>
          <p:nvPr>
            <p:ph type="title"/>
          </p:nvPr>
        </p:nvSpPr>
        <p:spPr>
          <a:xfrm>
            <a:off x="634825" y="3012928"/>
            <a:ext cx="210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MISSION</a:t>
            </a:r>
            <a:endParaRPr/>
          </a:p>
        </p:txBody>
      </p:sp>
      <p:sp>
        <p:nvSpPr>
          <p:cNvPr id="710" name="Google Shape;710;p83"/>
          <p:cNvSpPr txBox="1"/>
          <p:nvPr>
            <p:ph idx="2" type="title"/>
          </p:nvPr>
        </p:nvSpPr>
        <p:spPr>
          <a:xfrm>
            <a:off x="6405675" y="3012928"/>
            <a:ext cx="21009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VISION</a:t>
            </a:r>
            <a:endParaRPr/>
          </a:p>
        </p:txBody>
      </p:sp>
      <p:sp>
        <p:nvSpPr>
          <p:cNvPr id="711" name="Google Shape;711;p83"/>
          <p:cNvSpPr txBox="1"/>
          <p:nvPr>
            <p:ph idx="1" type="subTitle"/>
          </p:nvPr>
        </p:nvSpPr>
        <p:spPr>
          <a:xfrm>
            <a:off x="634825" y="3550481"/>
            <a:ext cx="21009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the Solar System</a:t>
            </a:r>
            <a:endParaRPr/>
          </a:p>
        </p:txBody>
      </p:sp>
      <p:sp>
        <p:nvSpPr>
          <p:cNvPr id="712" name="Google Shape;712;p83"/>
          <p:cNvSpPr txBox="1"/>
          <p:nvPr>
            <p:ph idx="3" type="subTitle"/>
          </p:nvPr>
        </p:nvSpPr>
        <p:spPr>
          <a:xfrm>
            <a:off x="6405675" y="3550477"/>
            <a:ext cx="2100900" cy="1044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has a beautiful name and is the second planet from the Sun. It’s actually terribly hot </a:t>
            </a:r>
            <a:endParaRPr/>
          </a:p>
        </p:txBody>
      </p:sp>
      <p:grpSp>
        <p:nvGrpSpPr>
          <p:cNvPr id="713" name="Google Shape;713;p83"/>
          <p:cNvGrpSpPr/>
          <p:nvPr/>
        </p:nvGrpSpPr>
        <p:grpSpPr>
          <a:xfrm>
            <a:off x="4063296" y="-25775"/>
            <a:ext cx="1029596" cy="1275552"/>
            <a:chOff x="4063296" y="-25775"/>
            <a:chExt cx="1029596" cy="1275552"/>
          </a:xfrm>
        </p:grpSpPr>
        <p:sp>
          <p:nvSpPr>
            <p:cNvPr id="714" name="Google Shape;714;p83"/>
            <p:cNvSpPr/>
            <p:nvPr/>
          </p:nvSpPr>
          <p:spPr>
            <a:xfrm>
              <a:off x="4063296" y="167413"/>
              <a:ext cx="1029596" cy="1082364"/>
            </a:xfrm>
            <a:custGeom>
              <a:rect b="b" l="l" r="r" t="t"/>
              <a:pathLst>
                <a:path extrusionOk="0" h="70215" w="66781">
                  <a:moveTo>
                    <a:pt x="12767" y="6688"/>
                  </a:moveTo>
                  <a:lnTo>
                    <a:pt x="12767" y="6688"/>
                  </a:lnTo>
                  <a:lnTo>
                    <a:pt x="12767" y="6688"/>
                  </a:lnTo>
                  <a:close/>
                  <a:moveTo>
                    <a:pt x="54075" y="63497"/>
                  </a:moveTo>
                  <a:lnTo>
                    <a:pt x="54075" y="63497"/>
                  </a:lnTo>
                  <a:lnTo>
                    <a:pt x="54075" y="63497"/>
                  </a:lnTo>
                  <a:close/>
                  <a:moveTo>
                    <a:pt x="33406" y="1"/>
                  </a:moveTo>
                  <a:lnTo>
                    <a:pt x="27995" y="18390"/>
                  </a:lnTo>
                  <a:lnTo>
                    <a:pt x="12767" y="6688"/>
                  </a:lnTo>
                  <a:lnTo>
                    <a:pt x="19180" y="24804"/>
                  </a:lnTo>
                  <a:lnTo>
                    <a:pt x="1" y="24257"/>
                  </a:lnTo>
                  <a:lnTo>
                    <a:pt x="1" y="24257"/>
                  </a:lnTo>
                  <a:lnTo>
                    <a:pt x="15837" y="35108"/>
                  </a:lnTo>
                  <a:lnTo>
                    <a:pt x="1" y="45959"/>
                  </a:lnTo>
                  <a:lnTo>
                    <a:pt x="19180" y="45412"/>
                  </a:lnTo>
                  <a:lnTo>
                    <a:pt x="12767" y="63497"/>
                  </a:lnTo>
                  <a:lnTo>
                    <a:pt x="27995" y="51795"/>
                  </a:lnTo>
                  <a:lnTo>
                    <a:pt x="33406" y="70215"/>
                  </a:lnTo>
                  <a:lnTo>
                    <a:pt x="38816" y="51795"/>
                  </a:lnTo>
                  <a:lnTo>
                    <a:pt x="54075" y="63497"/>
                  </a:lnTo>
                  <a:lnTo>
                    <a:pt x="47600" y="45412"/>
                  </a:lnTo>
                  <a:lnTo>
                    <a:pt x="66780" y="45959"/>
                  </a:lnTo>
                  <a:lnTo>
                    <a:pt x="50944" y="35108"/>
                  </a:lnTo>
                  <a:lnTo>
                    <a:pt x="66780" y="24257"/>
                  </a:lnTo>
                  <a:lnTo>
                    <a:pt x="47600" y="24804"/>
                  </a:lnTo>
                  <a:lnTo>
                    <a:pt x="54075" y="6688"/>
                  </a:lnTo>
                  <a:lnTo>
                    <a:pt x="38816" y="18390"/>
                  </a:lnTo>
                  <a:lnTo>
                    <a:pt x="334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cxnSp>
          <p:nvCxnSpPr>
            <p:cNvPr id="715" name="Google Shape;715;p83"/>
            <p:cNvCxnSpPr/>
            <p:nvPr/>
          </p:nvCxnSpPr>
          <p:spPr>
            <a:xfrm>
              <a:off x="4582739" y="-25775"/>
              <a:ext cx="0" cy="1056900"/>
            </a:xfrm>
            <a:prstGeom prst="straightConnector1">
              <a:avLst/>
            </a:prstGeom>
            <a:noFill/>
            <a:ln cap="flat" cmpd="sng" w="19050">
              <a:solidFill>
                <a:schemeClr val="accent3"/>
              </a:solidFill>
              <a:prstDash val="solid"/>
              <a:round/>
              <a:headEnd len="med" w="med" type="none"/>
              <a:tailEnd len="med" w="med" type="none"/>
            </a:ln>
          </p:spPr>
        </p:cxnSp>
      </p:grpSp>
      <p:sp>
        <p:nvSpPr>
          <p:cNvPr id="716" name="Google Shape;716;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4"/>
          <p:cNvSpPr/>
          <p:nvPr/>
        </p:nvSpPr>
        <p:spPr>
          <a:xfrm>
            <a:off x="837650" y="2648300"/>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4"/>
          <p:cNvSpPr/>
          <p:nvPr/>
        </p:nvSpPr>
        <p:spPr>
          <a:xfrm>
            <a:off x="837650" y="3276581"/>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4"/>
          <p:cNvSpPr/>
          <p:nvPr/>
        </p:nvSpPr>
        <p:spPr>
          <a:xfrm>
            <a:off x="837650" y="3904862"/>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4"/>
          <p:cNvSpPr/>
          <p:nvPr/>
        </p:nvSpPr>
        <p:spPr>
          <a:xfrm>
            <a:off x="2818278" y="2648300"/>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4"/>
          <p:cNvSpPr/>
          <p:nvPr/>
        </p:nvSpPr>
        <p:spPr>
          <a:xfrm>
            <a:off x="2818278" y="3276581"/>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4"/>
          <p:cNvSpPr/>
          <p:nvPr/>
        </p:nvSpPr>
        <p:spPr>
          <a:xfrm>
            <a:off x="2818278" y="3904862"/>
            <a:ext cx="530100" cy="530100"/>
          </a:xfrm>
          <a:prstGeom prst="round1Rect">
            <a:avLst>
              <a:gd fmla="val 3136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4"/>
          <p:cNvSpPr txBox="1"/>
          <p:nvPr>
            <p:ph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CURRICULUM</a:t>
            </a:r>
            <a:endParaRPr/>
          </a:p>
        </p:txBody>
      </p:sp>
      <p:grpSp>
        <p:nvGrpSpPr>
          <p:cNvPr id="728" name="Google Shape;728;p84"/>
          <p:cNvGrpSpPr/>
          <p:nvPr/>
        </p:nvGrpSpPr>
        <p:grpSpPr>
          <a:xfrm>
            <a:off x="927242" y="2743916"/>
            <a:ext cx="347093" cy="345930"/>
            <a:chOff x="-41111350" y="3239100"/>
            <a:chExt cx="318200" cy="317425"/>
          </a:xfrm>
        </p:grpSpPr>
        <p:sp>
          <p:nvSpPr>
            <p:cNvPr id="729" name="Google Shape;729;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84"/>
          <p:cNvGrpSpPr/>
          <p:nvPr/>
        </p:nvGrpSpPr>
        <p:grpSpPr>
          <a:xfrm>
            <a:off x="2912241" y="2740378"/>
            <a:ext cx="341574" cy="345942"/>
            <a:chOff x="-42617300" y="3587775"/>
            <a:chExt cx="306950" cy="310875"/>
          </a:xfrm>
        </p:grpSpPr>
        <p:sp>
          <p:nvSpPr>
            <p:cNvPr id="734" name="Google Shape;734;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84"/>
          <p:cNvSpPr/>
          <p:nvPr/>
        </p:nvSpPr>
        <p:spPr>
          <a:xfrm>
            <a:off x="929111" y="3396918"/>
            <a:ext cx="347110" cy="351840"/>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4"/>
          <p:cNvSpPr/>
          <p:nvPr/>
        </p:nvSpPr>
        <p:spPr>
          <a:xfrm>
            <a:off x="2907433" y="3389603"/>
            <a:ext cx="345357" cy="354204"/>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84"/>
          <p:cNvGrpSpPr/>
          <p:nvPr/>
        </p:nvGrpSpPr>
        <p:grpSpPr>
          <a:xfrm>
            <a:off x="925386" y="3993286"/>
            <a:ext cx="354093" cy="352368"/>
            <a:chOff x="-38172725" y="3588000"/>
            <a:chExt cx="318200" cy="316650"/>
          </a:xfrm>
        </p:grpSpPr>
        <p:sp>
          <p:nvSpPr>
            <p:cNvPr id="739" name="Google Shape;739;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84"/>
          <p:cNvSpPr/>
          <p:nvPr/>
        </p:nvSpPr>
        <p:spPr>
          <a:xfrm>
            <a:off x="2900523" y="3996890"/>
            <a:ext cx="365527" cy="35264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txBox="1"/>
          <p:nvPr>
            <p:ph type="title"/>
          </p:nvPr>
        </p:nvSpPr>
        <p:spPr>
          <a:xfrm>
            <a:off x="713625" y="1861600"/>
            <a:ext cx="40239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Standar </a:t>
            </a:r>
            <a:r>
              <a:rPr lang="en" sz="2000">
                <a:solidFill>
                  <a:schemeClr val="lt2"/>
                </a:solidFill>
              </a:rPr>
              <a:t>Subjects </a:t>
            </a:r>
            <a:endParaRPr sz="2000">
              <a:solidFill>
                <a:schemeClr val="lt2"/>
              </a:solidFill>
            </a:endParaRPr>
          </a:p>
        </p:txBody>
      </p:sp>
      <p:sp>
        <p:nvSpPr>
          <p:cNvPr id="749" name="Google Shape;749;p84"/>
          <p:cNvSpPr txBox="1"/>
          <p:nvPr>
            <p:ph type="title"/>
          </p:nvPr>
        </p:nvSpPr>
        <p:spPr>
          <a:xfrm>
            <a:off x="4903000" y="1861600"/>
            <a:ext cx="35274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Additionals Subjects</a:t>
            </a:r>
            <a:endParaRPr sz="2000">
              <a:solidFill>
                <a:schemeClr val="lt2"/>
              </a:solidFill>
            </a:endParaRPr>
          </a:p>
        </p:txBody>
      </p:sp>
      <p:sp>
        <p:nvSpPr>
          <p:cNvPr id="750" name="Google Shape;750;p84"/>
          <p:cNvSpPr/>
          <p:nvPr/>
        </p:nvSpPr>
        <p:spPr>
          <a:xfrm>
            <a:off x="1361525" y="2909023"/>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a:off x="1361525" y="3537373"/>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4"/>
          <p:cNvSpPr/>
          <p:nvPr/>
        </p:nvSpPr>
        <p:spPr>
          <a:xfrm>
            <a:off x="1361525" y="4165722"/>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4"/>
          <p:cNvSpPr/>
          <p:nvPr/>
        </p:nvSpPr>
        <p:spPr>
          <a:xfrm>
            <a:off x="3342150" y="2909023"/>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a:off x="3342150" y="3537373"/>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4"/>
          <p:cNvSpPr/>
          <p:nvPr/>
        </p:nvSpPr>
        <p:spPr>
          <a:xfrm>
            <a:off x="3342150" y="4165722"/>
            <a:ext cx="1152300" cy="260100"/>
          </a:xfrm>
          <a:prstGeom prst="round1Rect">
            <a:avLst>
              <a:gd fmla="val 31365"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4"/>
          <p:cNvSpPr/>
          <p:nvPr/>
        </p:nvSpPr>
        <p:spPr>
          <a:xfrm>
            <a:off x="1361525" y="2897199"/>
            <a:ext cx="597300" cy="279600"/>
          </a:xfrm>
          <a:prstGeom prst="round1Rect">
            <a:avLst>
              <a:gd fmla="val 31365" name="adj"/>
            </a:avLst>
          </a:prstGeom>
          <a:solidFill>
            <a:schemeClr val="lt1"/>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50%</a:t>
            </a:r>
            <a:endParaRPr sz="1200">
              <a:solidFill>
                <a:schemeClr val="dk1"/>
              </a:solidFill>
              <a:latin typeface="Oxygen"/>
              <a:ea typeface="Oxygen"/>
              <a:cs typeface="Oxygen"/>
              <a:sym typeface="Oxygen"/>
            </a:endParaRPr>
          </a:p>
        </p:txBody>
      </p:sp>
      <p:sp>
        <p:nvSpPr>
          <p:cNvPr id="757" name="Google Shape;757;p84"/>
          <p:cNvSpPr/>
          <p:nvPr/>
        </p:nvSpPr>
        <p:spPr>
          <a:xfrm>
            <a:off x="1361525" y="3525674"/>
            <a:ext cx="820800" cy="279600"/>
          </a:xfrm>
          <a:prstGeom prst="round1Rect">
            <a:avLst>
              <a:gd fmla="val 313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7</a:t>
            </a:r>
            <a:r>
              <a:rPr lang="en" sz="1200">
                <a:solidFill>
                  <a:schemeClr val="dk1"/>
                </a:solidFill>
                <a:latin typeface="Oxygen"/>
                <a:ea typeface="Oxygen"/>
                <a:cs typeface="Oxygen"/>
                <a:sym typeface="Oxygen"/>
              </a:rPr>
              <a:t>0%</a:t>
            </a:r>
            <a:endParaRPr sz="1200">
              <a:solidFill>
                <a:schemeClr val="dk1"/>
              </a:solidFill>
              <a:latin typeface="Oxygen"/>
              <a:ea typeface="Oxygen"/>
              <a:cs typeface="Oxygen"/>
              <a:sym typeface="Oxygen"/>
            </a:endParaRPr>
          </a:p>
        </p:txBody>
      </p:sp>
      <p:sp>
        <p:nvSpPr>
          <p:cNvPr id="758" name="Google Shape;758;p84"/>
          <p:cNvSpPr/>
          <p:nvPr/>
        </p:nvSpPr>
        <p:spPr>
          <a:xfrm>
            <a:off x="1361525" y="4153899"/>
            <a:ext cx="502800" cy="279600"/>
          </a:xfrm>
          <a:prstGeom prst="round1Rect">
            <a:avLst>
              <a:gd fmla="val 31365" name="adj"/>
            </a:avLst>
          </a:prstGeom>
          <a:solidFill>
            <a:schemeClr val="lt1"/>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4</a:t>
            </a:r>
            <a:r>
              <a:rPr lang="en" sz="1200">
                <a:solidFill>
                  <a:schemeClr val="dk1"/>
                </a:solidFill>
                <a:latin typeface="Oxygen"/>
                <a:ea typeface="Oxygen"/>
                <a:cs typeface="Oxygen"/>
                <a:sym typeface="Oxygen"/>
              </a:rPr>
              <a:t>0%</a:t>
            </a:r>
            <a:endParaRPr sz="1200">
              <a:solidFill>
                <a:schemeClr val="dk1"/>
              </a:solidFill>
              <a:latin typeface="Oxygen"/>
              <a:ea typeface="Oxygen"/>
              <a:cs typeface="Oxygen"/>
              <a:sym typeface="Oxygen"/>
            </a:endParaRPr>
          </a:p>
        </p:txBody>
      </p:sp>
      <p:sp>
        <p:nvSpPr>
          <p:cNvPr id="759" name="Google Shape;759;p84"/>
          <p:cNvSpPr/>
          <p:nvPr/>
        </p:nvSpPr>
        <p:spPr>
          <a:xfrm>
            <a:off x="3342153" y="2897211"/>
            <a:ext cx="890700" cy="279600"/>
          </a:xfrm>
          <a:prstGeom prst="round1Rect">
            <a:avLst>
              <a:gd fmla="val 313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80</a:t>
            </a:r>
            <a:r>
              <a:rPr lang="en" sz="1200">
                <a:solidFill>
                  <a:schemeClr val="dk1"/>
                </a:solidFill>
                <a:latin typeface="Oxygen"/>
                <a:ea typeface="Oxygen"/>
                <a:cs typeface="Oxygen"/>
                <a:sym typeface="Oxygen"/>
              </a:rPr>
              <a:t>%</a:t>
            </a:r>
            <a:endParaRPr sz="1200">
              <a:solidFill>
                <a:schemeClr val="dk1"/>
              </a:solidFill>
              <a:latin typeface="Oxygen"/>
              <a:ea typeface="Oxygen"/>
              <a:cs typeface="Oxygen"/>
              <a:sym typeface="Oxygen"/>
            </a:endParaRPr>
          </a:p>
        </p:txBody>
      </p:sp>
      <p:sp>
        <p:nvSpPr>
          <p:cNvPr id="760" name="Google Shape;760;p84"/>
          <p:cNvSpPr/>
          <p:nvPr/>
        </p:nvSpPr>
        <p:spPr>
          <a:xfrm>
            <a:off x="3342153" y="3525686"/>
            <a:ext cx="597300" cy="279600"/>
          </a:xfrm>
          <a:prstGeom prst="round1Rect">
            <a:avLst>
              <a:gd fmla="val 313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50%</a:t>
            </a:r>
            <a:endParaRPr sz="1200">
              <a:solidFill>
                <a:schemeClr val="dk1"/>
              </a:solidFill>
              <a:latin typeface="Oxygen"/>
              <a:ea typeface="Oxygen"/>
              <a:cs typeface="Oxygen"/>
              <a:sym typeface="Oxygen"/>
            </a:endParaRPr>
          </a:p>
        </p:txBody>
      </p:sp>
      <p:sp>
        <p:nvSpPr>
          <p:cNvPr id="761" name="Google Shape;761;p84"/>
          <p:cNvSpPr/>
          <p:nvPr/>
        </p:nvSpPr>
        <p:spPr>
          <a:xfrm>
            <a:off x="3342153" y="4153911"/>
            <a:ext cx="1059000" cy="279600"/>
          </a:xfrm>
          <a:prstGeom prst="round1Rect">
            <a:avLst>
              <a:gd fmla="val 313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xygen"/>
                <a:ea typeface="Oxygen"/>
                <a:cs typeface="Oxygen"/>
                <a:sym typeface="Oxygen"/>
              </a:rPr>
              <a:t>95</a:t>
            </a:r>
            <a:r>
              <a:rPr lang="en" sz="1200">
                <a:solidFill>
                  <a:schemeClr val="dk1"/>
                </a:solidFill>
                <a:latin typeface="Oxygen"/>
                <a:ea typeface="Oxygen"/>
                <a:cs typeface="Oxygen"/>
                <a:sym typeface="Oxygen"/>
              </a:rPr>
              <a:t>%</a:t>
            </a:r>
            <a:endParaRPr sz="1200">
              <a:solidFill>
                <a:schemeClr val="dk1"/>
              </a:solidFill>
              <a:latin typeface="Oxygen"/>
              <a:ea typeface="Oxygen"/>
              <a:cs typeface="Oxygen"/>
              <a:sym typeface="Oxygen"/>
            </a:endParaRPr>
          </a:p>
        </p:txBody>
      </p:sp>
      <p:grpSp>
        <p:nvGrpSpPr>
          <p:cNvPr id="762" name="Google Shape;762;p84"/>
          <p:cNvGrpSpPr/>
          <p:nvPr/>
        </p:nvGrpSpPr>
        <p:grpSpPr>
          <a:xfrm>
            <a:off x="6651925" y="2648427"/>
            <a:ext cx="1772982" cy="1772982"/>
            <a:chOff x="5472075" y="2720000"/>
            <a:chExt cx="1235700" cy="1235700"/>
          </a:xfrm>
        </p:grpSpPr>
        <p:sp>
          <p:nvSpPr>
            <p:cNvPr id="763" name="Google Shape;763;p84"/>
            <p:cNvSpPr/>
            <p:nvPr/>
          </p:nvSpPr>
          <p:spPr>
            <a:xfrm>
              <a:off x="5472075" y="2720000"/>
              <a:ext cx="1235700" cy="1235700"/>
            </a:xfrm>
            <a:prstGeom prst="pie">
              <a:avLst>
                <a:gd fmla="val 7876269" name="adj1"/>
                <a:gd fmla="val 16200000" name="adj2"/>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4"/>
            <p:cNvSpPr/>
            <p:nvPr/>
          </p:nvSpPr>
          <p:spPr>
            <a:xfrm>
              <a:off x="5472075" y="2720000"/>
              <a:ext cx="1235700" cy="1235700"/>
            </a:xfrm>
            <a:prstGeom prst="pie">
              <a:avLst>
                <a:gd fmla="val 0" name="adj1"/>
                <a:gd fmla="val 7870847" name="adj2"/>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4"/>
            <p:cNvSpPr/>
            <p:nvPr/>
          </p:nvSpPr>
          <p:spPr>
            <a:xfrm>
              <a:off x="5472075" y="2720000"/>
              <a:ext cx="1235700" cy="1235700"/>
            </a:xfrm>
            <a:prstGeom prst="pie">
              <a:avLst>
                <a:gd fmla="val 16158809" name="adj1"/>
                <a:gd fmla="val 21556558" name="adj2"/>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84"/>
          <p:cNvGrpSpPr/>
          <p:nvPr/>
        </p:nvGrpSpPr>
        <p:grpSpPr>
          <a:xfrm>
            <a:off x="7538003" y="3848827"/>
            <a:ext cx="371814" cy="369974"/>
            <a:chOff x="-42259725" y="3951100"/>
            <a:chExt cx="318225" cy="316650"/>
          </a:xfrm>
        </p:grpSpPr>
        <p:sp>
          <p:nvSpPr>
            <p:cNvPr id="767" name="Google Shape;767;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84"/>
          <p:cNvSpPr/>
          <p:nvPr/>
        </p:nvSpPr>
        <p:spPr>
          <a:xfrm>
            <a:off x="6905266" y="321980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84"/>
          <p:cNvGrpSpPr/>
          <p:nvPr/>
        </p:nvGrpSpPr>
        <p:grpSpPr>
          <a:xfrm>
            <a:off x="7702807" y="3128326"/>
            <a:ext cx="369068" cy="289004"/>
            <a:chOff x="-41526450" y="3653375"/>
            <a:chExt cx="315875" cy="247350"/>
          </a:xfrm>
        </p:grpSpPr>
        <p:sp>
          <p:nvSpPr>
            <p:cNvPr id="771" name="Google Shape;771;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84"/>
          <p:cNvSpPr txBox="1"/>
          <p:nvPr>
            <p:ph idx="4294967295" type="subTitle"/>
          </p:nvPr>
        </p:nvSpPr>
        <p:spPr>
          <a:xfrm>
            <a:off x="4903000" y="2867689"/>
            <a:ext cx="16104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a:t>
            </a:r>
            <a:r>
              <a:rPr lang="en" sz="1200"/>
              <a:t>he second planet</a:t>
            </a:r>
            <a:endParaRPr sz="1200"/>
          </a:p>
        </p:txBody>
      </p:sp>
      <p:sp>
        <p:nvSpPr>
          <p:cNvPr id="774" name="Google Shape;774;p84"/>
          <p:cNvSpPr txBox="1"/>
          <p:nvPr>
            <p:ph idx="4294967295" type="title"/>
          </p:nvPr>
        </p:nvSpPr>
        <p:spPr>
          <a:xfrm>
            <a:off x="4903000" y="2613875"/>
            <a:ext cx="1610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Nutrition</a:t>
            </a:r>
            <a:endParaRPr sz="1400"/>
          </a:p>
        </p:txBody>
      </p:sp>
      <p:sp>
        <p:nvSpPr>
          <p:cNvPr id="775" name="Google Shape;775;p84"/>
          <p:cNvSpPr txBox="1"/>
          <p:nvPr>
            <p:ph idx="4294967295" type="subTitle"/>
          </p:nvPr>
        </p:nvSpPr>
        <p:spPr>
          <a:xfrm>
            <a:off x="4903000" y="3512639"/>
            <a:ext cx="16104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Mars is a cold place</a:t>
            </a:r>
            <a:endParaRPr sz="1200"/>
          </a:p>
        </p:txBody>
      </p:sp>
      <p:sp>
        <p:nvSpPr>
          <p:cNvPr id="776" name="Google Shape;776;p84"/>
          <p:cNvSpPr txBox="1"/>
          <p:nvPr>
            <p:ph idx="4294967295" type="title"/>
          </p:nvPr>
        </p:nvSpPr>
        <p:spPr>
          <a:xfrm>
            <a:off x="4903000" y="3258801"/>
            <a:ext cx="1610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Technology</a:t>
            </a:r>
            <a:endParaRPr sz="1400"/>
          </a:p>
        </p:txBody>
      </p:sp>
      <p:sp>
        <p:nvSpPr>
          <p:cNvPr id="777" name="Google Shape;777;p84"/>
          <p:cNvSpPr txBox="1"/>
          <p:nvPr>
            <p:ph idx="4294967295" type="subTitle"/>
          </p:nvPr>
        </p:nvSpPr>
        <p:spPr>
          <a:xfrm>
            <a:off x="4903000" y="4157564"/>
            <a:ext cx="16104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The farthest planet</a:t>
            </a:r>
            <a:endParaRPr sz="1200"/>
          </a:p>
        </p:txBody>
      </p:sp>
      <p:sp>
        <p:nvSpPr>
          <p:cNvPr id="778" name="Google Shape;778;p84"/>
          <p:cNvSpPr txBox="1"/>
          <p:nvPr>
            <p:ph idx="4294967295" type="title"/>
          </p:nvPr>
        </p:nvSpPr>
        <p:spPr>
          <a:xfrm>
            <a:off x="4903000" y="3903726"/>
            <a:ext cx="1610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Organization</a:t>
            </a:r>
            <a:endParaRPr sz="1400"/>
          </a:p>
        </p:txBody>
      </p:sp>
      <p:grpSp>
        <p:nvGrpSpPr>
          <p:cNvPr id="779" name="Google Shape;779;p84"/>
          <p:cNvGrpSpPr/>
          <p:nvPr/>
        </p:nvGrpSpPr>
        <p:grpSpPr>
          <a:xfrm rot="5400000">
            <a:off x="7168405" y="-141228"/>
            <a:ext cx="315857" cy="1966229"/>
            <a:chOff x="6375325" y="1508375"/>
            <a:chExt cx="178400" cy="1110550"/>
          </a:xfrm>
        </p:grpSpPr>
        <p:sp>
          <p:nvSpPr>
            <p:cNvPr id="780" name="Google Shape;780;p84"/>
            <p:cNvSpPr/>
            <p:nvPr/>
          </p:nvSpPr>
          <p:spPr>
            <a:xfrm>
              <a:off x="6375325" y="1508375"/>
              <a:ext cx="178400" cy="154325"/>
            </a:xfrm>
            <a:custGeom>
              <a:rect b="b" l="l" r="r" t="t"/>
              <a:pathLst>
                <a:path extrusionOk="0" h="6173"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p:nvPr/>
          </p:nvSpPr>
          <p:spPr>
            <a:xfrm>
              <a:off x="6375325" y="1699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4"/>
            <p:cNvSpPr/>
            <p:nvPr/>
          </p:nvSpPr>
          <p:spPr>
            <a:xfrm>
              <a:off x="6375325" y="1888150"/>
              <a:ext cx="178400" cy="154325"/>
            </a:xfrm>
            <a:custGeom>
              <a:rect b="b" l="l" r="r" t="t"/>
              <a:pathLst>
                <a:path extrusionOk="0" h="6173" w="7136">
                  <a:moveTo>
                    <a:pt x="3578" y="0"/>
                  </a:moveTo>
                  <a:lnTo>
                    <a:pt x="0" y="6173"/>
                  </a:lnTo>
                  <a:lnTo>
                    <a:pt x="7135" y="6173"/>
                  </a:lnTo>
                  <a:lnTo>
                    <a:pt x="3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4"/>
            <p:cNvSpPr/>
            <p:nvPr/>
          </p:nvSpPr>
          <p:spPr>
            <a:xfrm>
              <a:off x="6375325" y="2073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4"/>
            <p:cNvSpPr/>
            <p:nvPr/>
          </p:nvSpPr>
          <p:spPr>
            <a:xfrm>
              <a:off x="6375325" y="2272600"/>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4"/>
            <p:cNvSpPr/>
            <p:nvPr/>
          </p:nvSpPr>
          <p:spPr>
            <a:xfrm>
              <a:off x="6375325" y="246457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84"/>
          <p:cNvSpPr txBox="1"/>
          <p:nvPr>
            <p:ph idx="4294967295" type="title"/>
          </p:nvPr>
        </p:nvSpPr>
        <p:spPr>
          <a:xfrm>
            <a:off x="7667888" y="2909025"/>
            <a:ext cx="438900" cy="21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25%</a:t>
            </a:r>
            <a:endParaRPr sz="1400">
              <a:solidFill>
                <a:schemeClr val="accent1"/>
              </a:solidFill>
            </a:endParaRPr>
          </a:p>
        </p:txBody>
      </p:sp>
      <p:sp>
        <p:nvSpPr>
          <p:cNvPr id="787" name="Google Shape;787;p84"/>
          <p:cNvSpPr txBox="1"/>
          <p:nvPr>
            <p:ph idx="4294967295" type="title"/>
          </p:nvPr>
        </p:nvSpPr>
        <p:spPr>
          <a:xfrm>
            <a:off x="7504450" y="3654722"/>
            <a:ext cx="438900" cy="21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35</a:t>
            </a:r>
            <a:r>
              <a:rPr lang="en" sz="1400">
                <a:solidFill>
                  <a:schemeClr val="accent1"/>
                </a:solidFill>
              </a:rPr>
              <a:t>%</a:t>
            </a:r>
            <a:endParaRPr sz="1400">
              <a:solidFill>
                <a:schemeClr val="accent1"/>
              </a:solidFill>
            </a:endParaRPr>
          </a:p>
        </p:txBody>
      </p:sp>
      <p:sp>
        <p:nvSpPr>
          <p:cNvPr id="788" name="Google Shape;788;p84"/>
          <p:cNvSpPr txBox="1"/>
          <p:nvPr>
            <p:ph idx="4294967295" type="title"/>
          </p:nvPr>
        </p:nvSpPr>
        <p:spPr>
          <a:xfrm>
            <a:off x="6916663" y="3028581"/>
            <a:ext cx="438900" cy="21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40</a:t>
            </a:r>
            <a:r>
              <a:rPr lang="en" sz="1400">
                <a:solidFill>
                  <a:schemeClr val="accent1"/>
                </a:solidFill>
              </a:rPr>
              <a:t>%</a:t>
            </a:r>
            <a:endParaRPr sz="1400">
              <a:solidFill>
                <a:schemeClr val="accent1"/>
              </a:solidFill>
            </a:endParaRPr>
          </a:p>
        </p:txBody>
      </p:sp>
      <p:sp>
        <p:nvSpPr>
          <p:cNvPr id="789" name="Google Shape;789;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grpSp>
        <p:nvGrpSpPr>
          <p:cNvPr id="794" name="Google Shape;794;p85"/>
          <p:cNvGrpSpPr/>
          <p:nvPr/>
        </p:nvGrpSpPr>
        <p:grpSpPr>
          <a:xfrm>
            <a:off x="-358100" y="1952838"/>
            <a:ext cx="9578400" cy="284712"/>
            <a:chOff x="-358100" y="2029038"/>
            <a:chExt cx="9578400" cy="284712"/>
          </a:xfrm>
        </p:grpSpPr>
        <p:cxnSp>
          <p:nvCxnSpPr>
            <p:cNvPr id="795" name="Google Shape;795;p85"/>
            <p:cNvCxnSpPr/>
            <p:nvPr/>
          </p:nvCxnSpPr>
          <p:spPr>
            <a:xfrm rot="10800000">
              <a:off x="-358100" y="2313750"/>
              <a:ext cx="9578400" cy="0"/>
            </a:xfrm>
            <a:prstGeom prst="straightConnector1">
              <a:avLst/>
            </a:prstGeom>
            <a:noFill/>
            <a:ln cap="flat" cmpd="sng" w="19050">
              <a:solidFill>
                <a:schemeClr val="lt2"/>
              </a:solidFill>
              <a:prstDash val="solid"/>
              <a:round/>
              <a:headEnd len="med" w="med" type="none"/>
              <a:tailEnd len="med" w="med" type="none"/>
            </a:ln>
          </p:spPr>
        </p:cxnSp>
        <p:sp>
          <p:nvSpPr>
            <p:cNvPr id="796" name="Google Shape;796;p85"/>
            <p:cNvSpPr/>
            <p:nvPr/>
          </p:nvSpPr>
          <p:spPr>
            <a:xfrm>
              <a:off x="713617" y="2029038"/>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62717" y="2029038"/>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6011817" y="2029038"/>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85"/>
          <p:cNvGrpSpPr/>
          <p:nvPr/>
        </p:nvGrpSpPr>
        <p:grpSpPr>
          <a:xfrm>
            <a:off x="-358100" y="3653313"/>
            <a:ext cx="9578400" cy="284712"/>
            <a:chOff x="-358100" y="3653313"/>
            <a:chExt cx="9578400" cy="284712"/>
          </a:xfrm>
        </p:grpSpPr>
        <p:cxnSp>
          <p:nvCxnSpPr>
            <p:cNvPr id="800" name="Google Shape;800;p85"/>
            <p:cNvCxnSpPr/>
            <p:nvPr/>
          </p:nvCxnSpPr>
          <p:spPr>
            <a:xfrm rot="10800000">
              <a:off x="-358100" y="3938025"/>
              <a:ext cx="9578400" cy="0"/>
            </a:xfrm>
            <a:prstGeom prst="straightConnector1">
              <a:avLst/>
            </a:prstGeom>
            <a:noFill/>
            <a:ln cap="flat" cmpd="sng" w="19050">
              <a:solidFill>
                <a:schemeClr val="lt2"/>
              </a:solidFill>
              <a:prstDash val="solid"/>
              <a:round/>
              <a:headEnd len="med" w="med" type="none"/>
              <a:tailEnd len="med" w="med" type="none"/>
            </a:ln>
          </p:spPr>
        </p:cxnSp>
        <p:sp>
          <p:nvSpPr>
            <p:cNvPr id="801" name="Google Shape;801;p85"/>
            <p:cNvSpPr/>
            <p:nvPr/>
          </p:nvSpPr>
          <p:spPr>
            <a:xfrm>
              <a:off x="713617" y="3653313"/>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3362717" y="3653313"/>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6011817" y="3653313"/>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85"/>
          <p:cNvSpPr txBox="1"/>
          <p:nvPr>
            <p:ph idx="15"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ACADEMIC AREAS</a:t>
            </a:r>
            <a:endParaRPr/>
          </a:p>
        </p:txBody>
      </p:sp>
      <p:sp>
        <p:nvSpPr>
          <p:cNvPr id="805" name="Google Shape;805;p85"/>
          <p:cNvSpPr txBox="1"/>
          <p:nvPr>
            <p:ph idx="1" type="subTitle"/>
          </p:nvPr>
        </p:nvSpPr>
        <p:spPr>
          <a:xfrm>
            <a:off x="996804" y="2264216"/>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806" name="Google Shape;806;p85"/>
          <p:cNvSpPr txBox="1"/>
          <p:nvPr>
            <p:ph idx="3" type="subTitle"/>
          </p:nvPr>
        </p:nvSpPr>
        <p:spPr>
          <a:xfrm>
            <a:off x="3620026" y="2264216"/>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07" name="Google Shape;807;p85"/>
          <p:cNvSpPr txBox="1"/>
          <p:nvPr>
            <p:ph idx="5" type="subTitle"/>
          </p:nvPr>
        </p:nvSpPr>
        <p:spPr>
          <a:xfrm>
            <a:off x="6243400" y="2264216"/>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It’s the closest planet to the Sun</a:t>
            </a:r>
            <a:endParaRPr/>
          </a:p>
        </p:txBody>
      </p:sp>
      <p:sp>
        <p:nvSpPr>
          <p:cNvPr id="808" name="Google Shape;808;p85"/>
          <p:cNvSpPr txBox="1"/>
          <p:nvPr>
            <p:ph idx="6" type="title"/>
          </p:nvPr>
        </p:nvSpPr>
        <p:spPr>
          <a:xfrm>
            <a:off x="996800" y="3381850"/>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t>
            </a:r>
            <a:r>
              <a:rPr lang="en"/>
              <a:t>upiter</a:t>
            </a:r>
            <a:endParaRPr/>
          </a:p>
        </p:txBody>
      </p:sp>
      <p:sp>
        <p:nvSpPr>
          <p:cNvPr id="809" name="Google Shape;809;p85"/>
          <p:cNvSpPr txBox="1"/>
          <p:nvPr>
            <p:ph idx="7" type="subTitle"/>
          </p:nvPr>
        </p:nvSpPr>
        <p:spPr>
          <a:xfrm>
            <a:off x="996804" y="3967441"/>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a:t>
            </a:r>
            <a:r>
              <a:rPr lang="en"/>
              <a:t> biggest planet of them all</a:t>
            </a:r>
            <a:endParaRPr/>
          </a:p>
        </p:txBody>
      </p:sp>
      <p:sp>
        <p:nvSpPr>
          <p:cNvPr id="810" name="Google Shape;810;p85"/>
          <p:cNvSpPr txBox="1"/>
          <p:nvPr>
            <p:ph idx="8" type="title"/>
          </p:nvPr>
        </p:nvSpPr>
        <p:spPr>
          <a:xfrm>
            <a:off x="3620025" y="3381850"/>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aturn</a:t>
            </a:r>
            <a:endParaRPr/>
          </a:p>
        </p:txBody>
      </p:sp>
      <p:sp>
        <p:nvSpPr>
          <p:cNvPr id="811" name="Google Shape;811;p85"/>
          <p:cNvSpPr txBox="1"/>
          <p:nvPr>
            <p:ph idx="9" type="subTitle"/>
          </p:nvPr>
        </p:nvSpPr>
        <p:spPr>
          <a:xfrm>
            <a:off x="3620026" y="3967441"/>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rings</a:t>
            </a:r>
            <a:endParaRPr/>
          </a:p>
          <a:p>
            <a:pPr indent="0" lvl="0" marL="0" rtl="0" algn="ctr">
              <a:spcBef>
                <a:spcPts val="0"/>
              </a:spcBef>
              <a:spcAft>
                <a:spcPts val="0"/>
              </a:spcAft>
              <a:buNone/>
            </a:pPr>
            <a:r>
              <a:t/>
            </a:r>
            <a:endParaRPr/>
          </a:p>
        </p:txBody>
      </p:sp>
      <p:sp>
        <p:nvSpPr>
          <p:cNvPr id="812" name="Google Shape;812;p85"/>
          <p:cNvSpPr txBox="1"/>
          <p:nvPr>
            <p:ph idx="13" type="title"/>
          </p:nvPr>
        </p:nvSpPr>
        <p:spPr>
          <a:xfrm>
            <a:off x="6243401" y="3381850"/>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eptune</a:t>
            </a:r>
            <a:endParaRPr/>
          </a:p>
        </p:txBody>
      </p:sp>
      <p:sp>
        <p:nvSpPr>
          <p:cNvPr id="813" name="Google Shape;813;p85"/>
          <p:cNvSpPr txBox="1"/>
          <p:nvPr>
            <p:ph idx="14" type="subTitle"/>
          </p:nvPr>
        </p:nvSpPr>
        <p:spPr>
          <a:xfrm>
            <a:off x="6243400" y="3967441"/>
            <a:ext cx="1903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814" name="Google Shape;814;p85"/>
          <p:cNvSpPr txBox="1"/>
          <p:nvPr>
            <p:ph type="title"/>
          </p:nvPr>
        </p:nvSpPr>
        <p:spPr>
          <a:xfrm>
            <a:off x="996800" y="1678625"/>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15" name="Google Shape;815;p85"/>
          <p:cNvSpPr txBox="1"/>
          <p:nvPr>
            <p:ph idx="2" type="title"/>
          </p:nvPr>
        </p:nvSpPr>
        <p:spPr>
          <a:xfrm>
            <a:off x="3620025" y="1678625"/>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6" name="Google Shape;816;p85"/>
          <p:cNvSpPr txBox="1"/>
          <p:nvPr>
            <p:ph idx="4" type="title"/>
          </p:nvPr>
        </p:nvSpPr>
        <p:spPr>
          <a:xfrm>
            <a:off x="6243401" y="1678625"/>
            <a:ext cx="19038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17" name="Google Shape;817;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6"/>
          <p:cNvSpPr txBox="1"/>
          <p:nvPr>
            <p:ph idx="4"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SETS US APART?</a:t>
            </a:r>
            <a:endParaRPr/>
          </a:p>
        </p:txBody>
      </p:sp>
      <p:sp>
        <p:nvSpPr>
          <p:cNvPr id="823" name="Google Shape;823;p86"/>
          <p:cNvSpPr txBox="1"/>
          <p:nvPr>
            <p:ph type="title"/>
          </p:nvPr>
        </p:nvSpPr>
        <p:spPr>
          <a:xfrm>
            <a:off x="713626" y="2109663"/>
            <a:ext cx="190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824" name="Google Shape;824;p86"/>
          <p:cNvSpPr txBox="1"/>
          <p:nvPr>
            <p:ph idx="1" type="subTitle"/>
          </p:nvPr>
        </p:nvSpPr>
        <p:spPr>
          <a:xfrm>
            <a:off x="713625" y="2558686"/>
            <a:ext cx="19098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full of iron oxide dust</a:t>
            </a:r>
            <a:endParaRPr/>
          </a:p>
        </p:txBody>
      </p:sp>
      <p:sp>
        <p:nvSpPr>
          <p:cNvPr id="825" name="Google Shape;825;p86"/>
          <p:cNvSpPr txBox="1"/>
          <p:nvPr>
            <p:ph idx="2" type="title"/>
          </p:nvPr>
        </p:nvSpPr>
        <p:spPr>
          <a:xfrm>
            <a:off x="6522126" y="2109663"/>
            <a:ext cx="1909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Others</a:t>
            </a:r>
            <a:endParaRPr/>
          </a:p>
        </p:txBody>
      </p:sp>
      <p:sp>
        <p:nvSpPr>
          <p:cNvPr id="826" name="Google Shape;826;p86"/>
          <p:cNvSpPr txBox="1"/>
          <p:nvPr>
            <p:ph idx="3" type="subTitle"/>
          </p:nvPr>
        </p:nvSpPr>
        <p:spPr>
          <a:xfrm>
            <a:off x="6522127" y="2558686"/>
            <a:ext cx="1909800" cy="104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actually the fourth-largest planet in the entire Solar System</a:t>
            </a:r>
            <a:endParaRPr/>
          </a:p>
        </p:txBody>
      </p:sp>
      <p:pic>
        <p:nvPicPr>
          <p:cNvPr id="827" name="Google Shape;827;p86"/>
          <p:cNvPicPr preferRelativeResize="0"/>
          <p:nvPr/>
        </p:nvPicPr>
        <p:blipFill rotWithShape="1">
          <a:blip r:embed="rId3">
            <a:alphaModFix/>
          </a:blip>
          <a:srcRect b="0" l="7330" r="7330" t="0"/>
          <a:stretch/>
        </p:blipFill>
        <p:spPr>
          <a:xfrm>
            <a:off x="3025250" y="1755625"/>
            <a:ext cx="3336300" cy="2199000"/>
          </a:xfrm>
          <a:prstGeom prst="round2DiagRect">
            <a:avLst>
              <a:gd fmla="val 25217" name="adj1"/>
              <a:gd fmla="val 0" name="adj2"/>
            </a:avLst>
          </a:prstGeom>
          <a:noFill/>
          <a:ln>
            <a:noFill/>
          </a:ln>
        </p:spPr>
      </p:pic>
      <p:cxnSp>
        <p:nvCxnSpPr>
          <p:cNvPr id="828" name="Google Shape;828;p86"/>
          <p:cNvCxnSpPr>
            <a:stCxn id="823" idx="3"/>
          </p:cNvCxnSpPr>
          <p:nvPr/>
        </p:nvCxnSpPr>
        <p:spPr>
          <a:xfrm>
            <a:off x="2623426" y="2396013"/>
            <a:ext cx="1076400" cy="0"/>
          </a:xfrm>
          <a:prstGeom prst="straightConnector1">
            <a:avLst/>
          </a:prstGeom>
          <a:noFill/>
          <a:ln cap="flat" cmpd="sng" w="19050">
            <a:solidFill>
              <a:schemeClr val="lt2"/>
            </a:solidFill>
            <a:prstDash val="solid"/>
            <a:round/>
            <a:headEnd len="med" w="med" type="none"/>
            <a:tailEnd len="med" w="med" type="oval"/>
          </a:ln>
        </p:spPr>
      </p:cxnSp>
      <p:cxnSp>
        <p:nvCxnSpPr>
          <p:cNvPr id="829" name="Google Shape;829;p86"/>
          <p:cNvCxnSpPr>
            <a:stCxn id="825" idx="1"/>
          </p:cNvCxnSpPr>
          <p:nvPr/>
        </p:nvCxnSpPr>
        <p:spPr>
          <a:xfrm rot="10800000">
            <a:off x="5575326" y="2396013"/>
            <a:ext cx="946800" cy="0"/>
          </a:xfrm>
          <a:prstGeom prst="straightConnector1">
            <a:avLst/>
          </a:prstGeom>
          <a:noFill/>
          <a:ln cap="flat" cmpd="sng" w="19050">
            <a:solidFill>
              <a:schemeClr val="lt2"/>
            </a:solidFill>
            <a:prstDash val="solid"/>
            <a:round/>
            <a:headEnd len="med" w="med" type="none"/>
            <a:tailEnd len="med" w="med" type="oval"/>
          </a:ln>
        </p:spPr>
      </p:cxnSp>
      <p:grpSp>
        <p:nvGrpSpPr>
          <p:cNvPr id="830" name="Google Shape;830;p86"/>
          <p:cNvGrpSpPr/>
          <p:nvPr/>
        </p:nvGrpSpPr>
        <p:grpSpPr>
          <a:xfrm>
            <a:off x="7897917" y="699263"/>
            <a:ext cx="419400" cy="569650"/>
            <a:chOff x="7897917" y="699263"/>
            <a:chExt cx="419400" cy="569650"/>
          </a:xfrm>
        </p:grpSpPr>
        <p:sp>
          <p:nvSpPr>
            <p:cNvPr id="831" name="Google Shape;831;p86"/>
            <p:cNvSpPr/>
            <p:nvPr/>
          </p:nvSpPr>
          <p:spPr>
            <a:xfrm>
              <a:off x="7897917" y="699263"/>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6"/>
            <p:cNvSpPr/>
            <p:nvPr/>
          </p:nvSpPr>
          <p:spPr>
            <a:xfrm>
              <a:off x="7897917" y="984213"/>
              <a:ext cx="419400" cy="284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7"/>
          <p:cNvSpPr txBox="1"/>
          <p:nvPr>
            <p:ph idx="8"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 </a:t>
            </a:r>
            <a:r>
              <a:rPr lang="en"/>
              <a:t>VALUES</a:t>
            </a:r>
            <a:endParaRPr>
              <a:solidFill>
                <a:schemeClr val="lt1"/>
              </a:solidFill>
            </a:endParaRPr>
          </a:p>
        </p:txBody>
      </p:sp>
      <p:sp>
        <p:nvSpPr>
          <p:cNvPr id="839" name="Google Shape;839;p87"/>
          <p:cNvSpPr txBox="1"/>
          <p:nvPr>
            <p:ph type="title"/>
          </p:nvPr>
        </p:nvSpPr>
        <p:spPr>
          <a:xfrm>
            <a:off x="1363524" y="1971825"/>
            <a:ext cx="2362500" cy="43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40" name="Google Shape;840;p87"/>
          <p:cNvSpPr txBox="1"/>
          <p:nvPr>
            <p:ph idx="2" type="title"/>
          </p:nvPr>
        </p:nvSpPr>
        <p:spPr>
          <a:xfrm>
            <a:off x="1363659" y="3561031"/>
            <a:ext cx="2362500" cy="43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841" name="Google Shape;841;p87"/>
          <p:cNvSpPr txBox="1"/>
          <p:nvPr>
            <p:ph idx="3" type="subTitle"/>
          </p:nvPr>
        </p:nvSpPr>
        <p:spPr>
          <a:xfrm>
            <a:off x="1363526" y="3949100"/>
            <a:ext cx="2362500" cy="53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842" name="Google Shape;842;p87"/>
          <p:cNvSpPr txBox="1"/>
          <p:nvPr>
            <p:ph idx="4" type="title"/>
          </p:nvPr>
        </p:nvSpPr>
        <p:spPr>
          <a:xfrm>
            <a:off x="5420724" y="1971825"/>
            <a:ext cx="2362500" cy="4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43" name="Google Shape;843;p87"/>
          <p:cNvSpPr txBox="1"/>
          <p:nvPr>
            <p:ph idx="5" type="subTitle"/>
          </p:nvPr>
        </p:nvSpPr>
        <p:spPr>
          <a:xfrm>
            <a:off x="5420726" y="2359910"/>
            <a:ext cx="23625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a:p>
            <a:pPr indent="0" lvl="0" marL="0" rtl="0" algn="l">
              <a:spcBef>
                <a:spcPts val="0"/>
              </a:spcBef>
              <a:spcAft>
                <a:spcPts val="0"/>
              </a:spcAft>
              <a:buNone/>
            </a:pPr>
            <a:r>
              <a:t/>
            </a:r>
            <a:endParaRPr/>
          </a:p>
        </p:txBody>
      </p:sp>
      <p:sp>
        <p:nvSpPr>
          <p:cNvPr id="844" name="Google Shape;844;p87"/>
          <p:cNvSpPr txBox="1"/>
          <p:nvPr>
            <p:ph idx="1" type="subTitle"/>
          </p:nvPr>
        </p:nvSpPr>
        <p:spPr>
          <a:xfrm>
            <a:off x="1363526" y="2359910"/>
            <a:ext cx="2362500" cy="53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a bit larger than the Moon</a:t>
            </a:r>
            <a:endParaRPr/>
          </a:p>
          <a:p>
            <a:pPr indent="0" lvl="0" marL="0" rtl="0" algn="r">
              <a:spcBef>
                <a:spcPts val="1600"/>
              </a:spcBef>
              <a:spcAft>
                <a:spcPts val="0"/>
              </a:spcAft>
              <a:buNone/>
            </a:pPr>
            <a:r>
              <a:t/>
            </a:r>
            <a:endParaRPr/>
          </a:p>
        </p:txBody>
      </p:sp>
      <p:sp>
        <p:nvSpPr>
          <p:cNvPr id="845" name="Google Shape;845;p87"/>
          <p:cNvSpPr txBox="1"/>
          <p:nvPr>
            <p:ph idx="6" type="title"/>
          </p:nvPr>
        </p:nvSpPr>
        <p:spPr>
          <a:xfrm>
            <a:off x="5420724" y="3561031"/>
            <a:ext cx="2362500" cy="4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46" name="Google Shape;846;p87"/>
          <p:cNvSpPr txBox="1"/>
          <p:nvPr>
            <p:ph idx="7" type="subTitle"/>
          </p:nvPr>
        </p:nvSpPr>
        <p:spPr>
          <a:xfrm>
            <a:off x="5420726" y="3949100"/>
            <a:ext cx="23625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the farthest planet from the Sun</a:t>
            </a:r>
            <a:endParaRPr/>
          </a:p>
          <a:p>
            <a:pPr indent="0" lvl="0" marL="0" rtl="0" algn="l">
              <a:spcBef>
                <a:spcPts val="0"/>
              </a:spcBef>
              <a:spcAft>
                <a:spcPts val="0"/>
              </a:spcAft>
              <a:buNone/>
            </a:pPr>
            <a:r>
              <a:t/>
            </a:r>
            <a:endParaRPr/>
          </a:p>
        </p:txBody>
      </p:sp>
      <p:grpSp>
        <p:nvGrpSpPr>
          <p:cNvPr id="847" name="Google Shape;847;p87"/>
          <p:cNvGrpSpPr/>
          <p:nvPr/>
        </p:nvGrpSpPr>
        <p:grpSpPr>
          <a:xfrm>
            <a:off x="1418000" y="2287421"/>
            <a:ext cx="6290700" cy="1750684"/>
            <a:chOff x="1418000" y="2287421"/>
            <a:chExt cx="6290700" cy="1750684"/>
          </a:xfrm>
        </p:grpSpPr>
        <p:sp>
          <p:nvSpPr>
            <p:cNvPr id="848" name="Google Shape;848;p87"/>
            <p:cNvSpPr/>
            <p:nvPr/>
          </p:nvSpPr>
          <p:spPr>
            <a:xfrm>
              <a:off x="3846627" y="2287421"/>
              <a:ext cx="1453631" cy="1750684"/>
            </a:xfrm>
            <a:custGeom>
              <a:rect b="b" l="l" r="r" t="t"/>
              <a:pathLst>
                <a:path extrusionOk="0" h="9241" w="7673">
                  <a:moveTo>
                    <a:pt x="3837" y="1"/>
                  </a:moveTo>
                  <a:cubicBezTo>
                    <a:pt x="3336" y="2036"/>
                    <a:pt x="1935" y="3737"/>
                    <a:pt x="1" y="4604"/>
                  </a:cubicBezTo>
                  <a:cubicBezTo>
                    <a:pt x="1902" y="5505"/>
                    <a:pt x="3303" y="7173"/>
                    <a:pt x="3837" y="9241"/>
                  </a:cubicBezTo>
                  <a:cubicBezTo>
                    <a:pt x="4337" y="7206"/>
                    <a:pt x="5771" y="5505"/>
                    <a:pt x="7673" y="4604"/>
                  </a:cubicBezTo>
                  <a:cubicBezTo>
                    <a:pt x="5805" y="3737"/>
                    <a:pt x="4337" y="2036"/>
                    <a:pt x="3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87"/>
            <p:cNvCxnSpPr/>
            <p:nvPr/>
          </p:nvCxnSpPr>
          <p:spPr>
            <a:xfrm>
              <a:off x="1418000" y="3158279"/>
              <a:ext cx="6290700" cy="0"/>
            </a:xfrm>
            <a:prstGeom prst="straightConnector1">
              <a:avLst/>
            </a:prstGeom>
            <a:noFill/>
            <a:ln cap="flat" cmpd="sng" w="19050">
              <a:solidFill>
                <a:schemeClr val="lt2"/>
              </a:solidFill>
              <a:prstDash val="solid"/>
              <a:round/>
              <a:headEnd len="med" w="med" type="none"/>
              <a:tailEnd len="med" w="med" type="none"/>
            </a:ln>
          </p:spPr>
        </p:cxnSp>
      </p:grpSp>
      <p:sp>
        <p:nvSpPr>
          <p:cNvPr id="850" name="Google Shape;850;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a:blip r:embed="rId3">
            <a:alphaModFix/>
          </a:blip>
          <a:stretch>
            <a:fillRect/>
          </a:stretch>
        </p:blipFill>
        <p:spPr>
          <a:xfrm>
            <a:off x="152400" y="170575"/>
            <a:ext cx="8724975" cy="2729225"/>
          </a:xfrm>
          <a:prstGeom prst="rect">
            <a:avLst/>
          </a:prstGeom>
          <a:noFill/>
          <a:ln>
            <a:noFill/>
          </a:ln>
        </p:spPr>
      </p:pic>
      <p:pic>
        <p:nvPicPr>
          <p:cNvPr id="261" name="Google Shape;261;p34"/>
          <p:cNvPicPr preferRelativeResize="0"/>
          <p:nvPr/>
        </p:nvPicPr>
        <p:blipFill>
          <a:blip r:embed="rId4">
            <a:alphaModFix/>
          </a:blip>
          <a:stretch>
            <a:fillRect/>
          </a:stretch>
        </p:blipFill>
        <p:spPr>
          <a:xfrm>
            <a:off x="152400" y="3052200"/>
            <a:ext cx="8724976" cy="193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8"/>
          <p:cNvSpPr txBox="1"/>
          <p:nvPr>
            <p:ph idx="4"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TEACHERS</a:t>
            </a:r>
            <a:endParaRPr/>
          </a:p>
        </p:txBody>
      </p:sp>
      <p:sp>
        <p:nvSpPr>
          <p:cNvPr id="856" name="Google Shape;856;p88"/>
          <p:cNvSpPr txBox="1"/>
          <p:nvPr>
            <p:ph type="title"/>
          </p:nvPr>
        </p:nvSpPr>
        <p:spPr>
          <a:xfrm>
            <a:off x="3914175" y="3675941"/>
            <a:ext cx="20163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Jenna Doe</a:t>
            </a:r>
            <a:endParaRPr/>
          </a:p>
        </p:txBody>
      </p:sp>
      <p:sp>
        <p:nvSpPr>
          <p:cNvPr id="857" name="Google Shape;857;p88"/>
          <p:cNvSpPr txBox="1"/>
          <p:nvPr>
            <p:ph idx="1" type="subTitle"/>
          </p:nvPr>
        </p:nvSpPr>
        <p:spPr>
          <a:xfrm>
            <a:off x="4087875" y="3955808"/>
            <a:ext cx="1842600" cy="640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a:t>
            </a:r>
            <a:r>
              <a:rPr lang="en"/>
              <a:t>ou can talk about the actions here</a:t>
            </a:r>
            <a:endParaRPr/>
          </a:p>
        </p:txBody>
      </p:sp>
      <p:sp>
        <p:nvSpPr>
          <p:cNvPr id="858" name="Google Shape;858;p88"/>
          <p:cNvSpPr txBox="1"/>
          <p:nvPr>
            <p:ph idx="2" type="title"/>
          </p:nvPr>
        </p:nvSpPr>
        <p:spPr>
          <a:xfrm>
            <a:off x="3224000" y="1756213"/>
            <a:ext cx="20163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Smith</a:t>
            </a:r>
            <a:endParaRPr/>
          </a:p>
        </p:txBody>
      </p:sp>
      <p:sp>
        <p:nvSpPr>
          <p:cNvPr id="859" name="Google Shape;859;p88"/>
          <p:cNvSpPr txBox="1"/>
          <p:nvPr>
            <p:ph idx="3" type="subTitle"/>
          </p:nvPr>
        </p:nvSpPr>
        <p:spPr>
          <a:xfrm>
            <a:off x="3224000" y="2035425"/>
            <a:ext cx="1842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talk about the actions here</a:t>
            </a:r>
            <a:endParaRPr/>
          </a:p>
          <a:p>
            <a:pPr indent="0" lvl="0" marL="0" rtl="0" algn="l">
              <a:spcBef>
                <a:spcPts val="1600"/>
              </a:spcBef>
              <a:spcAft>
                <a:spcPts val="1600"/>
              </a:spcAft>
              <a:buNone/>
            </a:pPr>
            <a:r>
              <a:t/>
            </a:r>
            <a:endParaRPr/>
          </a:p>
        </p:txBody>
      </p:sp>
      <p:pic>
        <p:nvPicPr>
          <p:cNvPr id="860" name="Google Shape;860;p88"/>
          <p:cNvPicPr preferRelativeResize="0"/>
          <p:nvPr/>
        </p:nvPicPr>
        <p:blipFill rotWithShape="1">
          <a:blip r:embed="rId3">
            <a:alphaModFix/>
          </a:blip>
          <a:srcRect b="0" l="34954" r="34951" t="28150"/>
          <a:stretch/>
        </p:blipFill>
        <p:spPr>
          <a:xfrm flipH="1">
            <a:off x="711025" y="1572525"/>
            <a:ext cx="2131500" cy="2862300"/>
          </a:xfrm>
          <a:prstGeom prst="round1Rect">
            <a:avLst>
              <a:gd fmla="val 28484" name="adj"/>
            </a:avLst>
          </a:prstGeom>
          <a:noFill/>
          <a:ln>
            <a:noFill/>
          </a:ln>
        </p:spPr>
      </p:pic>
      <p:pic>
        <p:nvPicPr>
          <p:cNvPr id="861" name="Google Shape;861;p88"/>
          <p:cNvPicPr preferRelativeResize="0"/>
          <p:nvPr/>
        </p:nvPicPr>
        <p:blipFill rotWithShape="1">
          <a:blip r:embed="rId4">
            <a:alphaModFix/>
          </a:blip>
          <a:srcRect b="18340" l="32270" r="36701" t="7585"/>
          <a:stretch/>
        </p:blipFill>
        <p:spPr>
          <a:xfrm>
            <a:off x="6301425" y="1572625"/>
            <a:ext cx="2131500" cy="2862300"/>
          </a:xfrm>
          <a:prstGeom prst="round1Rect">
            <a:avLst>
              <a:gd fmla="val 27000" name="adj"/>
            </a:avLst>
          </a:prstGeom>
          <a:noFill/>
          <a:ln>
            <a:noFill/>
          </a:ln>
        </p:spPr>
      </p:pic>
      <p:grpSp>
        <p:nvGrpSpPr>
          <p:cNvPr id="862" name="Google Shape;862;p88"/>
          <p:cNvGrpSpPr/>
          <p:nvPr/>
        </p:nvGrpSpPr>
        <p:grpSpPr>
          <a:xfrm>
            <a:off x="5019173" y="1888561"/>
            <a:ext cx="915236" cy="587577"/>
            <a:chOff x="6123925" y="1991523"/>
            <a:chExt cx="1375675" cy="883176"/>
          </a:xfrm>
        </p:grpSpPr>
        <p:sp>
          <p:nvSpPr>
            <p:cNvPr id="863" name="Google Shape;863;p88"/>
            <p:cNvSpPr/>
            <p:nvPr/>
          </p:nvSpPr>
          <p:spPr>
            <a:xfrm rot="-8100000">
              <a:off x="6252677" y="2120488"/>
              <a:ext cx="622395" cy="62197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88"/>
            <p:cNvGrpSpPr/>
            <p:nvPr/>
          </p:nvGrpSpPr>
          <p:grpSpPr>
            <a:xfrm rot="5400000">
              <a:off x="6666638" y="2041738"/>
              <a:ext cx="876729" cy="789193"/>
              <a:chOff x="3905376" y="849610"/>
              <a:chExt cx="1007619" cy="789193"/>
            </a:xfrm>
          </p:grpSpPr>
          <p:sp>
            <p:nvSpPr>
              <p:cNvPr id="865" name="Google Shape;865;p88"/>
              <p:cNvSpPr/>
              <p:nvPr/>
            </p:nvSpPr>
            <p:spPr>
              <a:xfrm>
                <a:off x="4405415" y="849610"/>
                <a:ext cx="507580" cy="789193"/>
              </a:xfrm>
              <a:custGeom>
                <a:rect b="b" l="l" r="r" t="t"/>
                <a:pathLst>
                  <a:path extrusionOk="0" h="18014" w="10709">
                    <a:moveTo>
                      <a:pt x="0" y="0"/>
                    </a:moveTo>
                    <a:lnTo>
                      <a:pt x="0" y="7673"/>
                    </a:lnTo>
                    <a:lnTo>
                      <a:pt x="10708" y="18013"/>
                    </a:lnTo>
                    <a:lnTo>
                      <a:pt x="10708" y="1034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8"/>
              <p:cNvSpPr/>
              <p:nvPr/>
            </p:nvSpPr>
            <p:spPr>
              <a:xfrm>
                <a:off x="3905376" y="849610"/>
                <a:ext cx="509144" cy="789193"/>
              </a:xfrm>
              <a:custGeom>
                <a:rect b="b" l="l" r="r" t="t"/>
                <a:pathLst>
                  <a:path extrusionOk="0" h="18014" w="10742">
                    <a:moveTo>
                      <a:pt x="10741" y="0"/>
                    </a:moveTo>
                    <a:lnTo>
                      <a:pt x="0" y="10341"/>
                    </a:lnTo>
                    <a:lnTo>
                      <a:pt x="0" y="18013"/>
                    </a:lnTo>
                    <a:lnTo>
                      <a:pt x="10741" y="7673"/>
                    </a:lnTo>
                    <a:lnTo>
                      <a:pt x="107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7" name="Google Shape;867;p88"/>
          <p:cNvGrpSpPr/>
          <p:nvPr/>
        </p:nvGrpSpPr>
        <p:grpSpPr>
          <a:xfrm rot="10800000">
            <a:off x="3227927" y="3815761"/>
            <a:ext cx="915236" cy="587577"/>
            <a:chOff x="6123925" y="1991523"/>
            <a:chExt cx="1375675" cy="883176"/>
          </a:xfrm>
        </p:grpSpPr>
        <p:sp>
          <p:nvSpPr>
            <p:cNvPr id="868" name="Google Shape;868;p88"/>
            <p:cNvSpPr/>
            <p:nvPr/>
          </p:nvSpPr>
          <p:spPr>
            <a:xfrm rot="-8100000">
              <a:off x="6252677" y="2120488"/>
              <a:ext cx="622395" cy="62197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88"/>
            <p:cNvGrpSpPr/>
            <p:nvPr/>
          </p:nvGrpSpPr>
          <p:grpSpPr>
            <a:xfrm rot="5400000">
              <a:off x="6666638" y="2041738"/>
              <a:ext cx="876729" cy="789193"/>
              <a:chOff x="3905376" y="849610"/>
              <a:chExt cx="1007619" cy="789193"/>
            </a:xfrm>
          </p:grpSpPr>
          <p:sp>
            <p:nvSpPr>
              <p:cNvPr id="870" name="Google Shape;870;p88"/>
              <p:cNvSpPr/>
              <p:nvPr/>
            </p:nvSpPr>
            <p:spPr>
              <a:xfrm>
                <a:off x="4405415" y="849610"/>
                <a:ext cx="507580" cy="789193"/>
              </a:xfrm>
              <a:custGeom>
                <a:rect b="b" l="l" r="r" t="t"/>
                <a:pathLst>
                  <a:path extrusionOk="0" h="18014" w="10709">
                    <a:moveTo>
                      <a:pt x="0" y="0"/>
                    </a:moveTo>
                    <a:lnTo>
                      <a:pt x="0" y="7673"/>
                    </a:lnTo>
                    <a:lnTo>
                      <a:pt x="10708" y="18013"/>
                    </a:lnTo>
                    <a:lnTo>
                      <a:pt x="10708" y="1034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8"/>
              <p:cNvSpPr/>
              <p:nvPr/>
            </p:nvSpPr>
            <p:spPr>
              <a:xfrm>
                <a:off x="3905376" y="849610"/>
                <a:ext cx="509144" cy="789193"/>
              </a:xfrm>
              <a:custGeom>
                <a:rect b="b" l="l" r="r" t="t"/>
                <a:pathLst>
                  <a:path extrusionOk="0" h="18014" w="10742">
                    <a:moveTo>
                      <a:pt x="10741" y="0"/>
                    </a:moveTo>
                    <a:lnTo>
                      <a:pt x="0" y="10341"/>
                    </a:lnTo>
                    <a:lnTo>
                      <a:pt x="0" y="18013"/>
                    </a:lnTo>
                    <a:lnTo>
                      <a:pt x="10741" y="7673"/>
                    </a:lnTo>
                    <a:lnTo>
                      <a:pt x="107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2" name="Google Shape;872;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9"/>
          <p:cNvSpPr txBox="1"/>
          <p:nvPr>
            <p:ph type="title"/>
          </p:nvPr>
        </p:nvSpPr>
        <p:spPr>
          <a:xfrm>
            <a:off x="713625" y="554700"/>
            <a:ext cx="771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STATISTICS</a:t>
            </a:r>
            <a:endParaRPr/>
          </a:p>
        </p:txBody>
      </p:sp>
      <p:sp>
        <p:nvSpPr>
          <p:cNvPr id="878" name="Google Shape;878;p89"/>
          <p:cNvSpPr txBox="1"/>
          <p:nvPr>
            <p:ph idx="4294967295" type="body"/>
          </p:nvPr>
        </p:nvSpPr>
        <p:spPr>
          <a:xfrm>
            <a:off x="5128475" y="3861316"/>
            <a:ext cx="3172800" cy="5091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To modify this graph, click on it, follow the link, change the data and paste it here</a:t>
            </a:r>
            <a:endParaRPr sz="1200"/>
          </a:p>
        </p:txBody>
      </p:sp>
      <p:sp>
        <p:nvSpPr>
          <p:cNvPr id="879" name="Google Shape;879;p89"/>
          <p:cNvSpPr txBox="1"/>
          <p:nvPr>
            <p:ph idx="4294967295" type="title"/>
          </p:nvPr>
        </p:nvSpPr>
        <p:spPr>
          <a:xfrm>
            <a:off x="6550823" y="2902343"/>
            <a:ext cx="12882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accent6"/>
                </a:solidFill>
              </a:rPr>
              <a:t>78%</a:t>
            </a:r>
            <a:endParaRPr sz="3500">
              <a:solidFill>
                <a:schemeClr val="accent6"/>
              </a:solidFill>
            </a:endParaRPr>
          </a:p>
        </p:txBody>
      </p:sp>
      <p:sp>
        <p:nvSpPr>
          <p:cNvPr id="880" name="Google Shape;880;p89"/>
          <p:cNvSpPr txBox="1"/>
          <p:nvPr>
            <p:ph idx="4294967295" type="subTitle"/>
          </p:nvPr>
        </p:nvSpPr>
        <p:spPr>
          <a:xfrm>
            <a:off x="5204675" y="2949654"/>
            <a:ext cx="1336500" cy="39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stats</a:t>
            </a:r>
            <a:endParaRPr>
              <a:solidFill>
                <a:schemeClr val="dk1"/>
              </a:solidFill>
            </a:endParaRPr>
          </a:p>
        </p:txBody>
      </p:sp>
      <p:sp>
        <p:nvSpPr>
          <p:cNvPr id="881" name="Google Shape;881;p89"/>
          <p:cNvSpPr txBox="1"/>
          <p:nvPr>
            <p:ph idx="4294967295" type="title"/>
          </p:nvPr>
        </p:nvSpPr>
        <p:spPr>
          <a:xfrm>
            <a:off x="6550823" y="1839153"/>
            <a:ext cx="12882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5"/>
                </a:solidFill>
              </a:rPr>
              <a:t>54%</a:t>
            </a:r>
            <a:endParaRPr sz="3500">
              <a:solidFill>
                <a:schemeClr val="accent5"/>
              </a:solidFill>
            </a:endParaRPr>
          </a:p>
        </p:txBody>
      </p:sp>
      <p:sp>
        <p:nvSpPr>
          <p:cNvPr id="882" name="Google Shape;882;p89"/>
          <p:cNvSpPr txBox="1"/>
          <p:nvPr>
            <p:ph idx="4294967295" type="subTitle"/>
          </p:nvPr>
        </p:nvSpPr>
        <p:spPr>
          <a:xfrm>
            <a:off x="5204675" y="1886475"/>
            <a:ext cx="1336500" cy="39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stats</a:t>
            </a:r>
            <a:endParaRPr/>
          </a:p>
        </p:txBody>
      </p:sp>
      <p:cxnSp>
        <p:nvCxnSpPr>
          <p:cNvPr id="883" name="Google Shape;883;p89"/>
          <p:cNvCxnSpPr/>
          <p:nvPr/>
        </p:nvCxnSpPr>
        <p:spPr>
          <a:xfrm>
            <a:off x="5128475" y="2607483"/>
            <a:ext cx="3172800" cy="0"/>
          </a:xfrm>
          <a:prstGeom prst="straightConnector1">
            <a:avLst/>
          </a:prstGeom>
          <a:noFill/>
          <a:ln cap="flat" cmpd="sng" w="19050">
            <a:solidFill>
              <a:schemeClr val="lt2"/>
            </a:solidFill>
            <a:prstDash val="solid"/>
            <a:round/>
            <a:headEnd len="med" w="med" type="none"/>
            <a:tailEnd len="med" w="med" type="none"/>
          </a:ln>
        </p:spPr>
      </p:cxnSp>
      <p:cxnSp>
        <p:nvCxnSpPr>
          <p:cNvPr id="884" name="Google Shape;884;p89"/>
          <p:cNvCxnSpPr/>
          <p:nvPr/>
        </p:nvCxnSpPr>
        <p:spPr>
          <a:xfrm>
            <a:off x="5128475" y="3654042"/>
            <a:ext cx="3172800" cy="0"/>
          </a:xfrm>
          <a:prstGeom prst="straightConnector1">
            <a:avLst/>
          </a:prstGeom>
          <a:noFill/>
          <a:ln cap="flat" cmpd="sng" w="19050">
            <a:solidFill>
              <a:schemeClr val="lt2"/>
            </a:solidFill>
            <a:prstDash val="solid"/>
            <a:round/>
            <a:headEnd len="med" w="med" type="none"/>
            <a:tailEnd len="med" w="med" type="none"/>
          </a:ln>
        </p:spPr>
      </p:cxnSp>
      <p:pic>
        <p:nvPicPr>
          <p:cNvPr id="885" name="Google Shape;885;p89" title="Chart">
            <a:hlinkClick r:id="rId3"/>
          </p:cNvPr>
          <p:cNvPicPr preferRelativeResize="0"/>
          <p:nvPr/>
        </p:nvPicPr>
        <p:blipFill>
          <a:blip r:embed="rId4">
            <a:alphaModFix/>
          </a:blip>
          <a:stretch>
            <a:fillRect/>
          </a:stretch>
        </p:blipFill>
        <p:spPr>
          <a:xfrm>
            <a:off x="713625" y="1689726"/>
            <a:ext cx="4165600" cy="2592775"/>
          </a:xfrm>
          <a:prstGeom prst="rect">
            <a:avLst/>
          </a:prstGeom>
          <a:noFill/>
          <a:ln>
            <a:noFill/>
          </a:ln>
        </p:spPr>
      </p:pic>
      <p:sp>
        <p:nvSpPr>
          <p:cNvPr id="886" name="Google Shape;886;p89"/>
          <p:cNvSpPr/>
          <p:nvPr/>
        </p:nvSpPr>
        <p:spPr>
          <a:xfrm rot="10800000">
            <a:off x="7951324" y="1785925"/>
            <a:ext cx="258857" cy="517469"/>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rot="10800000">
            <a:off x="7951324" y="2872025"/>
            <a:ext cx="258857" cy="517469"/>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0"/>
          <p:cNvSpPr txBox="1"/>
          <p:nvPr>
            <p:ph idx="4"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SUCCESS</a:t>
            </a:r>
            <a:endParaRPr/>
          </a:p>
        </p:txBody>
      </p:sp>
      <p:sp>
        <p:nvSpPr>
          <p:cNvPr id="894" name="Google Shape;894;p90"/>
          <p:cNvSpPr txBox="1"/>
          <p:nvPr>
            <p:ph type="title"/>
          </p:nvPr>
        </p:nvSpPr>
        <p:spPr>
          <a:xfrm>
            <a:off x="5228775" y="2898700"/>
            <a:ext cx="2975700" cy="87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900K</a:t>
            </a:r>
            <a:endParaRPr/>
          </a:p>
        </p:txBody>
      </p:sp>
      <p:sp>
        <p:nvSpPr>
          <p:cNvPr id="895" name="Google Shape;895;p90"/>
          <p:cNvSpPr txBox="1"/>
          <p:nvPr>
            <p:ph idx="1" type="subTitle"/>
          </p:nvPr>
        </p:nvSpPr>
        <p:spPr>
          <a:xfrm>
            <a:off x="5791273" y="3752400"/>
            <a:ext cx="1850700" cy="8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a:t>
            </a:r>
            <a:r>
              <a:rPr lang="en"/>
              <a:t>helium</a:t>
            </a:r>
            <a:r>
              <a:rPr lang="en"/>
              <a:t> </a:t>
            </a:r>
            <a:endParaRPr/>
          </a:p>
          <a:p>
            <a:pPr indent="0" lvl="0" marL="0" rtl="0" algn="ctr">
              <a:spcBef>
                <a:spcPts val="0"/>
              </a:spcBef>
              <a:spcAft>
                <a:spcPts val="0"/>
              </a:spcAft>
              <a:buClr>
                <a:schemeClr val="dk1"/>
              </a:buClr>
              <a:buSzPts val="1100"/>
              <a:buFont typeface="Arial"/>
              <a:buNone/>
            </a:pPr>
            <a:r>
              <a:t/>
            </a:r>
            <a:endParaRPr/>
          </a:p>
        </p:txBody>
      </p:sp>
      <p:sp>
        <p:nvSpPr>
          <p:cNvPr id="896" name="Google Shape;896;p90"/>
          <p:cNvSpPr txBox="1"/>
          <p:nvPr>
            <p:ph idx="2" type="title"/>
          </p:nvPr>
        </p:nvSpPr>
        <p:spPr>
          <a:xfrm>
            <a:off x="939625" y="2898700"/>
            <a:ext cx="2975700" cy="87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800K</a:t>
            </a:r>
            <a:endParaRPr/>
          </a:p>
        </p:txBody>
      </p:sp>
      <p:sp>
        <p:nvSpPr>
          <p:cNvPr id="897" name="Google Shape;897;p90"/>
          <p:cNvSpPr txBox="1"/>
          <p:nvPr>
            <p:ph idx="3" type="subTitle"/>
          </p:nvPr>
        </p:nvSpPr>
        <p:spPr>
          <a:xfrm>
            <a:off x="1502125" y="3752400"/>
            <a:ext cx="1850700" cy="8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planet</a:t>
            </a:r>
            <a:endParaRPr/>
          </a:p>
        </p:txBody>
      </p:sp>
      <p:sp>
        <p:nvSpPr>
          <p:cNvPr id="898" name="Google Shape;898;p90"/>
          <p:cNvSpPr/>
          <p:nvPr/>
        </p:nvSpPr>
        <p:spPr>
          <a:xfrm>
            <a:off x="1912676" y="1448058"/>
            <a:ext cx="1029596" cy="1082364"/>
          </a:xfrm>
          <a:custGeom>
            <a:rect b="b" l="l" r="r" t="t"/>
            <a:pathLst>
              <a:path extrusionOk="0" h="70215" w="66781">
                <a:moveTo>
                  <a:pt x="12767" y="6688"/>
                </a:moveTo>
                <a:lnTo>
                  <a:pt x="12767" y="6688"/>
                </a:lnTo>
                <a:lnTo>
                  <a:pt x="12767" y="6688"/>
                </a:lnTo>
                <a:close/>
                <a:moveTo>
                  <a:pt x="54075" y="63497"/>
                </a:moveTo>
                <a:lnTo>
                  <a:pt x="54075" y="63497"/>
                </a:lnTo>
                <a:lnTo>
                  <a:pt x="54075" y="63497"/>
                </a:lnTo>
                <a:close/>
                <a:moveTo>
                  <a:pt x="33406" y="1"/>
                </a:moveTo>
                <a:lnTo>
                  <a:pt x="27995" y="18390"/>
                </a:lnTo>
                <a:lnTo>
                  <a:pt x="12767" y="6688"/>
                </a:lnTo>
                <a:lnTo>
                  <a:pt x="19180" y="24804"/>
                </a:lnTo>
                <a:lnTo>
                  <a:pt x="1" y="24257"/>
                </a:lnTo>
                <a:lnTo>
                  <a:pt x="1" y="24257"/>
                </a:lnTo>
                <a:lnTo>
                  <a:pt x="15837" y="35108"/>
                </a:lnTo>
                <a:lnTo>
                  <a:pt x="1" y="45959"/>
                </a:lnTo>
                <a:lnTo>
                  <a:pt x="19180" y="45412"/>
                </a:lnTo>
                <a:lnTo>
                  <a:pt x="12767" y="63497"/>
                </a:lnTo>
                <a:lnTo>
                  <a:pt x="27995" y="51795"/>
                </a:lnTo>
                <a:lnTo>
                  <a:pt x="33406" y="70215"/>
                </a:lnTo>
                <a:lnTo>
                  <a:pt x="38816" y="51795"/>
                </a:lnTo>
                <a:lnTo>
                  <a:pt x="54075" y="63497"/>
                </a:lnTo>
                <a:lnTo>
                  <a:pt x="47600" y="45412"/>
                </a:lnTo>
                <a:lnTo>
                  <a:pt x="66780" y="45959"/>
                </a:lnTo>
                <a:lnTo>
                  <a:pt x="50944" y="35108"/>
                </a:lnTo>
                <a:lnTo>
                  <a:pt x="66780" y="24257"/>
                </a:lnTo>
                <a:lnTo>
                  <a:pt x="47600" y="24804"/>
                </a:lnTo>
                <a:lnTo>
                  <a:pt x="54075" y="6688"/>
                </a:lnTo>
                <a:lnTo>
                  <a:pt x="38816" y="18390"/>
                </a:lnTo>
                <a:lnTo>
                  <a:pt x="33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899" name="Google Shape;899;p90"/>
          <p:cNvSpPr/>
          <p:nvPr/>
        </p:nvSpPr>
        <p:spPr>
          <a:xfrm>
            <a:off x="6175625" y="1448425"/>
            <a:ext cx="1081917" cy="1081627"/>
          </a:xfrm>
          <a:custGeom>
            <a:rect b="b" l="l" r="r" t="t"/>
            <a:pathLst>
              <a:path extrusionOk="0" h="69850" w="69880">
                <a:moveTo>
                  <a:pt x="34955" y="1"/>
                </a:moveTo>
                <a:lnTo>
                  <a:pt x="34955" y="1"/>
                </a:lnTo>
                <a:cubicBezTo>
                  <a:pt x="35411" y="5654"/>
                  <a:pt x="35137" y="10062"/>
                  <a:pt x="34347" y="13618"/>
                </a:cubicBezTo>
                <a:cubicBezTo>
                  <a:pt x="31338" y="10244"/>
                  <a:pt x="27569" y="6749"/>
                  <a:pt x="23162" y="3283"/>
                </a:cubicBezTo>
                <a:lnTo>
                  <a:pt x="23162" y="3283"/>
                </a:lnTo>
                <a:cubicBezTo>
                  <a:pt x="25259" y="8056"/>
                  <a:pt x="26292" y="12037"/>
                  <a:pt x="26657" y="15563"/>
                </a:cubicBezTo>
                <a:cubicBezTo>
                  <a:pt x="22858" y="13588"/>
                  <a:pt x="18511" y="11794"/>
                  <a:pt x="13708" y="10214"/>
                </a:cubicBezTo>
                <a:lnTo>
                  <a:pt x="13708" y="10214"/>
                </a:lnTo>
                <a:cubicBezTo>
                  <a:pt x="16231" y="13740"/>
                  <a:pt x="18359" y="17053"/>
                  <a:pt x="19879" y="20183"/>
                </a:cubicBezTo>
                <a:cubicBezTo>
                  <a:pt x="18423" y="20073"/>
                  <a:pt x="16891" y="20012"/>
                  <a:pt x="15272" y="20012"/>
                </a:cubicBezTo>
                <a:cubicBezTo>
                  <a:pt x="11989" y="20012"/>
                  <a:pt x="8347" y="20262"/>
                  <a:pt x="4255" y="20852"/>
                </a:cubicBezTo>
                <a:cubicBezTo>
                  <a:pt x="8511" y="23010"/>
                  <a:pt x="12189" y="25107"/>
                  <a:pt x="15046" y="27296"/>
                </a:cubicBezTo>
                <a:cubicBezTo>
                  <a:pt x="10639" y="28877"/>
                  <a:pt x="5654" y="31247"/>
                  <a:pt x="0" y="34895"/>
                </a:cubicBezTo>
                <a:cubicBezTo>
                  <a:pt x="1856" y="34745"/>
                  <a:pt x="3577" y="34674"/>
                  <a:pt x="5179" y="34674"/>
                </a:cubicBezTo>
                <a:cubicBezTo>
                  <a:pt x="8458" y="34674"/>
                  <a:pt x="11238" y="34972"/>
                  <a:pt x="13648" y="35503"/>
                </a:cubicBezTo>
                <a:cubicBezTo>
                  <a:pt x="10243" y="38512"/>
                  <a:pt x="6748" y="42281"/>
                  <a:pt x="3313" y="46688"/>
                </a:cubicBezTo>
                <a:cubicBezTo>
                  <a:pt x="8055" y="44591"/>
                  <a:pt x="12037" y="43558"/>
                  <a:pt x="15563" y="43193"/>
                </a:cubicBezTo>
                <a:lnTo>
                  <a:pt x="15563" y="43193"/>
                </a:lnTo>
                <a:cubicBezTo>
                  <a:pt x="13587" y="46992"/>
                  <a:pt x="11824" y="51339"/>
                  <a:pt x="10213" y="56141"/>
                </a:cubicBezTo>
                <a:cubicBezTo>
                  <a:pt x="13739" y="53619"/>
                  <a:pt x="17052" y="51491"/>
                  <a:pt x="20213" y="49971"/>
                </a:cubicBezTo>
                <a:lnTo>
                  <a:pt x="20213" y="49971"/>
                </a:lnTo>
                <a:cubicBezTo>
                  <a:pt x="19879" y="54378"/>
                  <a:pt x="19970" y="59485"/>
                  <a:pt x="20851" y="65594"/>
                </a:cubicBezTo>
                <a:cubicBezTo>
                  <a:pt x="23010" y="61339"/>
                  <a:pt x="25107" y="57661"/>
                  <a:pt x="27326" y="54804"/>
                </a:cubicBezTo>
                <a:cubicBezTo>
                  <a:pt x="28876" y="59211"/>
                  <a:pt x="31277" y="64196"/>
                  <a:pt x="34925" y="69850"/>
                </a:cubicBezTo>
                <a:cubicBezTo>
                  <a:pt x="34469" y="64196"/>
                  <a:pt x="34712" y="59789"/>
                  <a:pt x="35533" y="56233"/>
                </a:cubicBezTo>
                <a:cubicBezTo>
                  <a:pt x="38511" y="59606"/>
                  <a:pt x="42280" y="63102"/>
                  <a:pt x="46688" y="66567"/>
                </a:cubicBezTo>
                <a:cubicBezTo>
                  <a:pt x="44591" y="61795"/>
                  <a:pt x="43587" y="57813"/>
                  <a:pt x="43192" y="54287"/>
                </a:cubicBezTo>
                <a:lnTo>
                  <a:pt x="43192" y="54287"/>
                </a:lnTo>
                <a:cubicBezTo>
                  <a:pt x="46992" y="56263"/>
                  <a:pt x="51369" y="58056"/>
                  <a:pt x="56141" y="59637"/>
                </a:cubicBezTo>
                <a:cubicBezTo>
                  <a:pt x="53648" y="56111"/>
                  <a:pt x="51521" y="52798"/>
                  <a:pt x="50001" y="49637"/>
                </a:cubicBezTo>
                <a:lnTo>
                  <a:pt x="50001" y="49637"/>
                </a:lnTo>
                <a:cubicBezTo>
                  <a:pt x="51509" y="49761"/>
                  <a:pt x="53102" y="49829"/>
                  <a:pt x="54789" y="49829"/>
                </a:cubicBezTo>
                <a:cubicBezTo>
                  <a:pt x="58033" y="49829"/>
                  <a:pt x="61625" y="49578"/>
                  <a:pt x="65624" y="48998"/>
                </a:cubicBezTo>
                <a:cubicBezTo>
                  <a:pt x="61339" y="46840"/>
                  <a:pt x="57661" y="44743"/>
                  <a:pt x="54834" y="42555"/>
                </a:cubicBezTo>
                <a:cubicBezTo>
                  <a:pt x="59241" y="40974"/>
                  <a:pt x="64196" y="38603"/>
                  <a:pt x="69880" y="34956"/>
                </a:cubicBezTo>
                <a:lnTo>
                  <a:pt x="69880" y="34956"/>
                </a:lnTo>
                <a:cubicBezTo>
                  <a:pt x="68014" y="35105"/>
                  <a:pt x="66286" y="35176"/>
                  <a:pt x="64681" y="35176"/>
                </a:cubicBezTo>
                <a:cubicBezTo>
                  <a:pt x="61394" y="35176"/>
                  <a:pt x="58621" y="34879"/>
                  <a:pt x="56232" y="34348"/>
                </a:cubicBezTo>
                <a:cubicBezTo>
                  <a:pt x="59606" y="31339"/>
                  <a:pt x="63102" y="27570"/>
                  <a:pt x="66567" y="23162"/>
                </a:cubicBezTo>
                <a:lnTo>
                  <a:pt x="66567" y="23162"/>
                </a:lnTo>
                <a:cubicBezTo>
                  <a:pt x="61825" y="25259"/>
                  <a:pt x="57813" y="26293"/>
                  <a:pt x="54287" y="26658"/>
                </a:cubicBezTo>
                <a:cubicBezTo>
                  <a:pt x="56262" y="22858"/>
                  <a:pt x="58056" y="18481"/>
                  <a:pt x="59636" y="13709"/>
                </a:cubicBezTo>
                <a:lnTo>
                  <a:pt x="59636" y="13709"/>
                </a:lnTo>
                <a:cubicBezTo>
                  <a:pt x="56111" y="16202"/>
                  <a:pt x="52797" y="18329"/>
                  <a:pt x="49667" y="19849"/>
                </a:cubicBezTo>
                <a:cubicBezTo>
                  <a:pt x="50001" y="15442"/>
                  <a:pt x="49879" y="10366"/>
                  <a:pt x="48998" y="4256"/>
                </a:cubicBezTo>
                <a:cubicBezTo>
                  <a:pt x="46840" y="8511"/>
                  <a:pt x="44743" y="12189"/>
                  <a:pt x="42554" y="15047"/>
                </a:cubicBezTo>
                <a:cubicBezTo>
                  <a:pt x="41004" y="10639"/>
                  <a:pt x="38603" y="5654"/>
                  <a:pt x="34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90"/>
          <p:cNvCxnSpPr/>
          <p:nvPr/>
        </p:nvCxnSpPr>
        <p:spPr>
          <a:xfrm rot="10800000">
            <a:off x="2415000" y="1991475"/>
            <a:ext cx="4329900" cy="0"/>
          </a:xfrm>
          <a:prstGeom prst="straightConnector1">
            <a:avLst/>
          </a:prstGeom>
          <a:noFill/>
          <a:ln cap="flat" cmpd="sng" w="19050">
            <a:solidFill>
              <a:schemeClr val="lt2"/>
            </a:solidFill>
            <a:prstDash val="solid"/>
            <a:round/>
            <a:headEnd len="med" w="med" type="none"/>
            <a:tailEnd len="med" w="med" type="none"/>
          </a:ln>
        </p:spPr>
      </p:cxnSp>
      <p:sp>
        <p:nvSpPr>
          <p:cNvPr id="901" name="Google Shape;901;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1"/>
          <p:cNvSpPr txBox="1"/>
          <p:nvPr>
            <p:ph type="title"/>
          </p:nvPr>
        </p:nvSpPr>
        <p:spPr>
          <a:xfrm>
            <a:off x="713625" y="554700"/>
            <a:ext cx="771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CENTERS</a:t>
            </a:r>
            <a:r>
              <a:rPr lang="en"/>
              <a:t> AROUND THE WORLD</a:t>
            </a:r>
            <a:endParaRPr/>
          </a:p>
        </p:txBody>
      </p:sp>
      <p:sp>
        <p:nvSpPr>
          <p:cNvPr id="907" name="Google Shape;907;p91"/>
          <p:cNvSpPr txBox="1"/>
          <p:nvPr>
            <p:ph idx="4294967295" type="body"/>
          </p:nvPr>
        </p:nvSpPr>
        <p:spPr>
          <a:xfrm>
            <a:off x="6087775" y="1893275"/>
            <a:ext cx="2045400" cy="207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map where you can mark the location of your schools</a:t>
            </a:r>
            <a:endParaRPr/>
          </a:p>
          <a:p>
            <a:pPr indent="0" lvl="0" marL="0" rtl="0" algn="r">
              <a:spcBef>
                <a:spcPts val="1600"/>
              </a:spcBef>
              <a:spcAft>
                <a:spcPts val="0"/>
              </a:spcAft>
              <a:buNone/>
            </a:pPr>
            <a:r>
              <a:rPr lang="en"/>
              <a:t>Jupiter is the biggest planet in the Solar System and the fourth-brightest object in the night sky</a:t>
            </a:r>
            <a:endParaRPr/>
          </a:p>
          <a:p>
            <a:pPr indent="0" lvl="0" marL="0" rtl="0" algn="r">
              <a:spcBef>
                <a:spcPts val="0"/>
              </a:spcBef>
              <a:spcAft>
                <a:spcPts val="1600"/>
              </a:spcAft>
              <a:buNone/>
            </a:pPr>
            <a:r>
              <a:t/>
            </a:r>
            <a:endParaRPr/>
          </a:p>
        </p:txBody>
      </p:sp>
      <p:grpSp>
        <p:nvGrpSpPr>
          <p:cNvPr id="908" name="Google Shape;908;p91"/>
          <p:cNvGrpSpPr/>
          <p:nvPr/>
        </p:nvGrpSpPr>
        <p:grpSpPr>
          <a:xfrm>
            <a:off x="1025070" y="1602490"/>
            <a:ext cx="4607173" cy="3029555"/>
            <a:chOff x="235800" y="830650"/>
            <a:chExt cx="6978450" cy="4588844"/>
          </a:xfrm>
        </p:grpSpPr>
        <p:sp>
          <p:nvSpPr>
            <p:cNvPr id="909" name="Google Shape;909;p9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91"/>
          <p:cNvGrpSpPr/>
          <p:nvPr/>
        </p:nvGrpSpPr>
        <p:grpSpPr>
          <a:xfrm>
            <a:off x="5119794" y="3842784"/>
            <a:ext cx="256011" cy="256039"/>
            <a:chOff x="4635922" y="1890315"/>
            <a:chExt cx="305102" cy="305098"/>
          </a:xfrm>
        </p:grpSpPr>
        <p:sp>
          <p:nvSpPr>
            <p:cNvPr id="916" name="Google Shape;916;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91"/>
          <p:cNvGrpSpPr/>
          <p:nvPr/>
        </p:nvGrpSpPr>
        <p:grpSpPr>
          <a:xfrm>
            <a:off x="3587619" y="2340675"/>
            <a:ext cx="256011" cy="256039"/>
            <a:chOff x="4635922" y="1890315"/>
            <a:chExt cx="305102" cy="305098"/>
          </a:xfrm>
        </p:grpSpPr>
        <p:sp>
          <p:nvSpPr>
            <p:cNvPr id="919" name="Google Shape;919;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91"/>
          <p:cNvGrpSpPr/>
          <p:nvPr/>
        </p:nvGrpSpPr>
        <p:grpSpPr>
          <a:xfrm>
            <a:off x="4984469" y="2500947"/>
            <a:ext cx="256011" cy="256039"/>
            <a:chOff x="4635922" y="1890315"/>
            <a:chExt cx="305102" cy="305098"/>
          </a:xfrm>
        </p:grpSpPr>
        <p:sp>
          <p:nvSpPr>
            <p:cNvPr id="922" name="Google Shape;922;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91"/>
          <p:cNvGrpSpPr/>
          <p:nvPr/>
        </p:nvGrpSpPr>
        <p:grpSpPr>
          <a:xfrm>
            <a:off x="3843619" y="3140234"/>
            <a:ext cx="256011" cy="256039"/>
            <a:chOff x="4635922" y="1890315"/>
            <a:chExt cx="305102" cy="305098"/>
          </a:xfrm>
        </p:grpSpPr>
        <p:sp>
          <p:nvSpPr>
            <p:cNvPr id="925" name="Google Shape;925;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91"/>
          <p:cNvGrpSpPr/>
          <p:nvPr/>
        </p:nvGrpSpPr>
        <p:grpSpPr>
          <a:xfrm>
            <a:off x="1723044" y="2837284"/>
            <a:ext cx="256011" cy="256039"/>
            <a:chOff x="4635922" y="1890315"/>
            <a:chExt cx="305102" cy="305098"/>
          </a:xfrm>
        </p:grpSpPr>
        <p:sp>
          <p:nvSpPr>
            <p:cNvPr id="928" name="Google Shape;928;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91"/>
          <p:cNvGrpSpPr/>
          <p:nvPr/>
        </p:nvGrpSpPr>
        <p:grpSpPr>
          <a:xfrm>
            <a:off x="1439444" y="2701934"/>
            <a:ext cx="256011" cy="256039"/>
            <a:chOff x="4635922" y="1890315"/>
            <a:chExt cx="305102" cy="305098"/>
          </a:xfrm>
        </p:grpSpPr>
        <p:sp>
          <p:nvSpPr>
            <p:cNvPr id="931" name="Google Shape;931;p91"/>
            <p:cNvSpPr/>
            <p:nvPr/>
          </p:nvSpPr>
          <p:spPr>
            <a:xfrm rot="8100000">
              <a:off x="4731239" y="1881899"/>
              <a:ext cx="106066"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1"/>
            <p:cNvSpPr/>
            <p:nvPr/>
          </p:nvSpPr>
          <p:spPr>
            <a:xfrm rot="-8100000">
              <a:off x="4730950" y="1886698"/>
              <a:ext cx="116248" cy="31353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7" name="Shape 937"/>
        <p:cNvGrpSpPr/>
        <p:nvPr/>
      </p:nvGrpSpPr>
      <p:grpSpPr>
        <a:xfrm>
          <a:off x="0" y="0"/>
          <a:ext cx="0" cy="0"/>
          <a:chOff x="0" y="0"/>
          <a:chExt cx="0" cy="0"/>
        </a:xfrm>
      </p:grpSpPr>
      <p:sp>
        <p:nvSpPr>
          <p:cNvPr id="938" name="Google Shape;938;p92"/>
          <p:cNvSpPr txBox="1"/>
          <p:nvPr>
            <p:ph type="title"/>
          </p:nvPr>
        </p:nvSpPr>
        <p:spPr>
          <a:xfrm>
            <a:off x="711025" y="697641"/>
            <a:ext cx="4766100" cy="10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 PICTURE</a:t>
            </a:r>
            <a:endParaRPr>
              <a:solidFill>
                <a:schemeClr val="dk1"/>
              </a:solidFill>
            </a:endParaRPr>
          </a:p>
          <a:p>
            <a:pPr indent="0" lvl="0" marL="0" rtl="0" algn="l">
              <a:spcBef>
                <a:spcPts val="0"/>
              </a:spcBef>
              <a:spcAft>
                <a:spcPts val="0"/>
              </a:spcAft>
              <a:buNone/>
            </a:pPr>
            <a:r>
              <a:rPr lang="en">
                <a:solidFill>
                  <a:schemeClr val="dk1"/>
                </a:solidFill>
              </a:rPr>
              <a:t>IS WORTH A</a:t>
            </a:r>
            <a:endParaRPr>
              <a:solidFill>
                <a:schemeClr val="dk1"/>
              </a:solidFill>
            </a:endParaRPr>
          </a:p>
          <a:p>
            <a:pPr indent="0" lvl="0" marL="0" rtl="0" algn="l">
              <a:spcBef>
                <a:spcPts val="0"/>
              </a:spcBef>
              <a:spcAft>
                <a:spcPts val="0"/>
              </a:spcAft>
              <a:buNone/>
            </a:pPr>
            <a:r>
              <a:rPr lang="en">
                <a:solidFill>
                  <a:schemeClr val="dk1"/>
                </a:solidFill>
              </a:rPr>
              <a:t>THOUSAND WORDS</a:t>
            </a:r>
            <a:endParaRPr>
              <a:solidFill>
                <a:schemeClr val="dk1"/>
              </a:solidFill>
            </a:endParaRPr>
          </a:p>
        </p:txBody>
      </p:sp>
      <p:grpSp>
        <p:nvGrpSpPr>
          <p:cNvPr id="939" name="Google Shape;939;p92"/>
          <p:cNvGrpSpPr/>
          <p:nvPr/>
        </p:nvGrpSpPr>
        <p:grpSpPr>
          <a:xfrm>
            <a:off x="6993380" y="2468672"/>
            <a:ext cx="315857" cy="1966229"/>
            <a:chOff x="6375325" y="1508375"/>
            <a:chExt cx="178400" cy="1110550"/>
          </a:xfrm>
        </p:grpSpPr>
        <p:sp>
          <p:nvSpPr>
            <p:cNvPr id="940" name="Google Shape;940;p92"/>
            <p:cNvSpPr/>
            <p:nvPr/>
          </p:nvSpPr>
          <p:spPr>
            <a:xfrm>
              <a:off x="6375325" y="1508375"/>
              <a:ext cx="178400" cy="154325"/>
            </a:xfrm>
            <a:custGeom>
              <a:rect b="b" l="l" r="r" t="t"/>
              <a:pathLst>
                <a:path extrusionOk="0" h="6173"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6375325" y="1699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2"/>
            <p:cNvSpPr/>
            <p:nvPr/>
          </p:nvSpPr>
          <p:spPr>
            <a:xfrm>
              <a:off x="6375325" y="1888150"/>
              <a:ext cx="178400" cy="154325"/>
            </a:xfrm>
            <a:custGeom>
              <a:rect b="b" l="l" r="r" t="t"/>
              <a:pathLst>
                <a:path extrusionOk="0" h="6173" w="7136">
                  <a:moveTo>
                    <a:pt x="3578" y="0"/>
                  </a:moveTo>
                  <a:lnTo>
                    <a:pt x="0" y="6173"/>
                  </a:lnTo>
                  <a:lnTo>
                    <a:pt x="7135" y="6173"/>
                  </a:lnTo>
                  <a:lnTo>
                    <a:pt x="3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2"/>
            <p:cNvSpPr/>
            <p:nvPr/>
          </p:nvSpPr>
          <p:spPr>
            <a:xfrm>
              <a:off x="6375325" y="2073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2"/>
            <p:cNvSpPr/>
            <p:nvPr/>
          </p:nvSpPr>
          <p:spPr>
            <a:xfrm>
              <a:off x="6375325" y="2272600"/>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2"/>
            <p:cNvSpPr/>
            <p:nvPr/>
          </p:nvSpPr>
          <p:spPr>
            <a:xfrm>
              <a:off x="6375325" y="246457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3"/>
          <p:cNvSpPr txBox="1"/>
          <p:nvPr>
            <p:ph type="title"/>
          </p:nvPr>
        </p:nvSpPr>
        <p:spPr>
          <a:xfrm>
            <a:off x="613850" y="2184088"/>
            <a:ext cx="7916100" cy="13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8,500,000</a:t>
            </a:r>
            <a:endParaRPr/>
          </a:p>
        </p:txBody>
      </p:sp>
      <p:sp>
        <p:nvSpPr>
          <p:cNvPr id="952" name="Google Shape;952;p93"/>
          <p:cNvSpPr txBox="1"/>
          <p:nvPr>
            <p:ph idx="1" type="subTitle"/>
          </p:nvPr>
        </p:nvSpPr>
        <p:spPr>
          <a:xfrm>
            <a:off x="1225125" y="3597938"/>
            <a:ext cx="67080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953" name="Google Shape;953;p93"/>
          <p:cNvSpPr/>
          <p:nvPr/>
        </p:nvSpPr>
        <p:spPr>
          <a:xfrm rot="5400000">
            <a:off x="4146929" y="276361"/>
            <a:ext cx="864401" cy="1727985"/>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4"/>
          <p:cNvSpPr txBox="1"/>
          <p:nvPr>
            <p:ph idx="1" type="subTitle"/>
          </p:nvPr>
        </p:nvSpPr>
        <p:spPr>
          <a:xfrm>
            <a:off x="711025" y="1518900"/>
            <a:ext cx="3868200" cy="25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Mercury is the smallest planet</a:t>
            </a:r>
            <a:endParaRPr/>
          </a:p>
          <a:p>
            <a:pPr indent="-304800" lvl="0" marL="457200" rtl="0" algn="l">
              <a:spcBef>
                <a:spcPts val="0"/>
              </a:spcBef>
              <a:spcAft>
                <a:spcPts val="0"/>
              </a:spcAft>
              <a:buSzPts val="1200"/>
              <a:buAutoNum type="arabicPeriod"/>
            </a:pPr>
            <a:r>
              <a:rPr lang="en"/>
              <a:t>Venus has a beautiful name</a:t>
            </a:r>
            <a:endParaRPr/>
          </a:p>
          <a:p>
            <a:pPr indent="-304800" lvl="0" marL="457200" rtl="0" algn="l">
              <a:spcBef>
                <a:spcPts val="0"/>
              </a:spcBef>
              <a:spcAft>
                <a:spcPts val="0"/>
              </a:spcAft>
              <a:buSzPts val="1200"/>
              <a:buAutoNum type="arabicPeriod"/>
            </a:pPr>
            <a:r>
              <a:rPr lang="en"/>
              <a:t>Despite being red, Mars is actually a cold place</a:t>
            </a:r>
            <a:endParaRPr/>
          </a:p>
          <a:p>
            <a:pPr indent="-304800" lvl="0" marL="457200" rtl="0" algn="l">
              <a:spcBef>
                <a:spcPts val="0"/>
              </a:spcBef>
              <a:spcAft>
                <a:spcPts val="0"/>
              </a:spcAft>
              <a:buSzPts val="1200"/>
              <a:buAutoNum type="arabicPeriod"/>
            </a:pPr>
            <a:r>
              <a:rPr lang="en"/>
              <a:t>Jupiter is a gas giant and also the biggest planet</a:t>
            </a:r>
            <a:endParaRPr/>
          </a:p>
          <a:p>
            <a:pPr indent="-304800" lvl="0" marL="457200" rtl="0" algn="l">
              <a:spcBef>
                <a:spcPts val="0"/>
              </a:spcBef>
              <a:spcAft>
                <a:spcPts val="0"/>
              </a:spcAft>
              <a:buSzPts val="1200"/>
              <a:buAutoNum type="arabicPeriod"/>
            </a:pPr>
            <a:r>
              <a:rPr lang="en"/>
              <a:t>Saturn is a planet with several rings and a gas giant</a:t>
            </a:r>
            <a:endParaRPr/>
          </a:p>
          <a:p>
            <a:pPr indent="-304800" lvl="0" marL="457200" rtl="0" algn="l">
              <a:spcBef>
                <a:spcPts val="0"/>
              </a:spcBef>
              <a:spcAft>
                <a:spcPts val="0"/>
              </a:spcAft>
              <a:buSzPts val="1200"/>
              <a:buAutoNum type="arabicPeriod"/>
            </a:pPr>
            <a:r>
              <a:rPr lang="en"/>
              <a:t>It’s the farthest planet from the Sun</a:t>
            </a:r>
            <a:endParaRPr/>
          </a:p>
        </p:txBody>
      </p:sp>
      <p:sp>
        <p:nvSpPr>
          <p:cNvPr id="960" name="Google Shape;960;p94"/>
          <p:cNvSpPr txBox="1"/>
          <p:nvPr>
            <p:ph type="title"/>
          </p:nvPr>
        </p:nvSpPr>
        <p:spPr>
          <a:xfrm>
            <a:off x="713625" y="555275"/>
            <a:ext cx="771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961" name="Google Shape;961;p94"/>
          <p:cNvSpPr/>
          <p:nvPr/>
        </p:nvSpPr>
        <p:spPr>
          <a:xfrm rot="-5400000">
            <a:off x="-3171554" y="-357"/>
            <a:ext cx="1577012" cy="1577703"/>
          </a:xfrm>
          <a:custGeom>
            <a:rect b="b" l="l" r="r" t="t"/>
            <a:pathLst>
              <a:path extrusionOk="0" h="77557" w="77523">
                <a:moveTo>
                  <a:pt x="77523" y="1"/>
                </a:moveTo>
                <a:lnTo>
                  <a:pt x="77523" y="124"/>
                </a:lnTo>
                <a:lnTo>
                  <a:pt x="77523" y="124"/>
                </a:lnTo>
                <a:cubicBezTo>
                  <a:pt x="77523" y="83"/>
                  <a:pt x="77523" y="42"/>
                  <a:pt x="77523" y="1"/>
                </a:cubicBezTo>
                <a:close/>
                <a:moveTo>
                  <a:pt x="77523" y="124"/>
                </a:moveTo>
                <a:cubicBezTo>
                  <a:pt x="77489" y="42898"/>
                  <a:pt x="42790" y="77556"/>
                  <a:pt x="1" y="77556"/>
                </a:cubicBezTo>
                <a:lnTo>
                  <a:pt x="77523" y="77556"/>
                </a:lnTo>
                <a:lnTo>
                  <a:pt x="77523" y="1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2" name="Google Shape;962;p94"/>
          <p:cNvPicPr preferRelativeResize="0"/>
          <p:nvPr/>
        </p:nvPicPr>
        <p:blipFill rotWithShape="1">
          <a:blip r:embed="rId3">
            <a:alphaModFix/>
          </a:blip>
          <a:srcRect b="0" l="40294" r="0" t="0"/>
          <a:stretch/>
        </p:blipFill>
        <p:spPr>
          <a:xfrm flipH="1">
            <a:off x="5188800" y="708600"/>
            <a:ext cx="3955200" cy="3726300"/>
          </a:xfrm>
          <a:prstGeom prst="round1Rect">
            <a:avLst>
              <a:gd fmla="val 26666" name="adj"/>
            </a:avLst>
          </a:prstGeom>
          <a:noFill/>
          <a:ln>
            <a:noFill/>
          </a:ln>
        </p:spPr>
      </p:pic>
      <p:sp>
        <p:nvSpPr>
          <p:cNvPr id="963" name="Google Shape;963;p94"/>
          <p:cNvSpPr/>
          <p:nvPr/>
        </p:nvSpPr>
        <p:spPr>
          <a:xfrm>
            <a:off x="4671932" y="905550"/>
            <a:ext cx="1029596" cy="1082364"/>
          </a:xfrm>
          <a:custGeom>
            <a:rect b="b" l="l" r="r" t="t"/>
            <a:pathLst>
              <a:path extrusionOk="0" h="70215" w="66781">
                <a:moveTo>
                  <a:pt x="12767" y="6688"/>
                </a:moveTo>
                <a:lnTo>
                  <a:pt x="12767" y="6688"/>
                </a:lnTo>
                <a:lnTo>
                  <a:pt x="12767" y="6688"/>
                </a:lnTo>
                <a:close/>
                <a:moveTo>
                  <a:pt x="54075" y="63497"/>
                </a:moveTo>
                <a:lnTo>
                  <a:pt x="54075" y="63497"/>
                </a:lnTo>
                <a:lnTo>
                  <a:pt x="54075" y="63497"/>
                </a:lnTo>
                <a:close/>
                <a:moveTo>
                  <a:pt x="33406" y="1"/>
                </a:moveTo>
                <a:lnTo>
                  <a:pt x="27995" y="18390"/>
                </a:lnTo>
                <a:lnTo>
                  <a:pt x="12767" y="6688"/>
                </a:lnTo>
                <a:lnTo>
                  <a:pt x="19180" y="24804"/>
                </a:lnTo>
                <a:lnTo>
                  <a:pt x="1" y="24257"/>
                </a:lnTo>
                <a:lnTo>
                  <a:pt x="1" y="24257"/>
                </a:lnTo>
                <a:lnTo>
                  <a:pt x="15837" y="35108"/>
                </a:lnTo>
                <a:lnTo>
                  <a:pt x="1" y="45959"/>
                </a:lnTo>
                <a:lnTo>
                  <a:pt x="19180" y="45412"/>
                </a:lnTo>
                <a:lnTo>
                  <a:pt x="12767" y="63497"/>
                </a:lnTo>
                <a:lnTo>
                  <a:pt x="27995" y="51795"/>
                </a:lnTo>
                <a:lnTo>
                  <a:pt x="33406" y="70215"/>
                </a:lnTo>
                <a:lnTo>
                  <a:pt x="38816" y="51795"/>
                </a:lnTo>
                <a:lnTo>
                  <a:pt x="54075" y="63497"/>
                </a:lnTo>
                <a:lnTo>
                  <a:pt x="47600" y="45412"/>
                </a:lnTo>
                <a:lnTo>
                  <a:pt x="66780" y="45959"/>
                </a:lnTo>
                <a:lnTo>
                  <a:pt x="50944" y="35108"/>
                </a:lnTo>
                <a:lnTo>
                  <a:pt x="66780" y="24257"/>
                </a:lnTo>
                <a:lnTo>
                  <a:pt x="47600" y="24804"/>
                </a:lnTo>
                <a:lnTo>
                  <a:pt x="54075" y="6688"/>
                </a:lnTo>
                <a:lnTo>
                  <a:pt x="38816" y="18390"/>
                </a:lnTo>
                <a:lnTo>
                  <a:pt x="33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964" name="Google Shape;964;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5"/>
          <p:cNvSpPr txBox="1"/>
          <p:nvPr>
            <p:ph type="title"/>
          </p:nvPr>
        </p:nvSpPr>
        <p:spPr>
          <a:xfrm>
            <a:off x="713625" y="554700"/>
            <a:ext cx="771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PROGRESS</a:t>
            </a:r>
            <a:endParaRPr/>
          </a:p>
        </p:txBody>
      </p:sp>
      <p:graphicFrame>
        <p:nvGraphicFramePr>
          <p:cNvPr id="970" name="Google Shape;970;p95"/>
          <p:cNvGraphicFramePr/>
          <p:nvPr/>
        </p:nvGraphicFramePr>
        <p:xfrm>
          <a:off x="981938" y="1627151"/>
          <a:ext cx="3000000" cy="3000000"/>
        </p:xfrm>
        <a:graphic>
          <a:graphicData uri="http://schemas.openxmlformats.org/drawingml/2006/table">
            <a:tbl>
              <a:tblPr>
                <a:noFill/>
                <a:tableStyleId>{4EF6E1C5-BFC5-47B2-94F3-BE818F5C0621}</a:tableStyleId>
              </a:tblPr>
              <a:tblGrid>
                <a:gridCol w="1874500"/>
                <a:gridCol w="1318825"/>
                <a:gridCol w="4001050"/>
              </a:tblGrid>
              <a:tr h="330375">
                <a:tc>
                  <a:txBody>
                    <a:bodyPr/>
                    <a:lstStyle/>
                    <a:p>
                      <a:pPr indent="0" lvl="0" marL="0" rtl="0" algn="ctr">
                        <a:spcBef>
                          <a:spcPts val="0"/>
                        </a:spcBef>
                        <a:spcAft>
                          <a:spcPts val="0"/>
                        </a:spcAft>
                        <a:buNone/>
                      </a:pPr>
                      <a:r>
                        <a:rPr b="1" lang="en" sz="1600">
                          <a:solidFill>
                            <a:schemeClr val="lt2"/>
                          </a:solidFill>
                          <a:latin typeface="Lexend Exa"/>
                          <a:ea typeface="Lexend Exa"/>
                          <a:cs typeface="Lexend Exa"/>
                          <a:sym typeface="Lexend Exa"/>
                        </a:rPr>
                        <a:t>Semester</a:t>
                      </a:r>
                      <a:endParaRPr sz="1000">
                        <a:solidFill>
                          <a:schemeClr val="lt2"/>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Lexend Exa"/>
                          <a:ea typeface="Lexend Exa"/>
                          <a:cs typeface="Lexend Exa"/>
                          <a:sym typeface="Lexend Exa"/>
                        </a:rPr>
                        <a:t>Progress</a:t>
                      </a:r>
                      <a:endParaRPr>
                        <a:solidFill>
                          <a:schemeClr val="dk2"/>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Lexend Exa"/>
                          <a:ea typeface="Lexend Exa"/>
                          <a:cs typeface="Lexend Exa"/>
                          <a:sym typeface="Lexend Exa"/>
                        </a:rPr>
                        <a:t>Comments</a:t>
                      </a:r>
                      <a:endParaRPr>
                        <a:solidFill>
                          <a:schemeClr val="dk2"/>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September/October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Good</a:t>
                      </a:r>
                      <a:endParaRPr>
                        <a:solidFill>
                          <a:schemeClr val="dk2"/>
                        </a:solidFill>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dk2"/>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November/December</a:t>
                      </a:r>
                      <a:endParaRPr>
                        <a:solidFill>
                          <a:schemeClr val="dk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Good</a:t>
                      </a:r>
                      <a:endParaRPr>
                        <a:solidFill>
                          <a:schemeClr val="dk2"/>
                        </a:solidFill>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dk2"/>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January/February</a:t>
                      </a:r>
                      <a:endParaRPr>
                        <a:solidFill>
                          <a:schemeClr val="dk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Bad</a:t>
                      </a:r>
                      <a:endParaRPr>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lt1"/>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March/April</a:t>
                      </a:r>
                      <a:endParaRPr>
                        <a:solidFill>
                          <a:schemeClr val="dk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Bad</a:t>
                      </a:r>
                      <a:endParaRPr>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lt1"/>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May/June</a:t>
                      </a:r>
                      <a:endParaRPr>
                        <a:solidFill>
                          <a:schemeClr val="dk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Good</a:t>
                      </a:r>
                      <a:endParaRPr>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lt1"/>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July/August</a:t>
                      </a:r>
                      <a:endParaRPr>
                        <a:solidFill>
                          <a:schemeClr val="dk1"/>
                        </a:solidFill>
                        <a:latin typeface="Didact Gothic"/>
                        <a:ea typeface="Didact Gothic"/>
                        <a:cs typeface="Didact Gothic"/>
                        <a:sym typeface="Didact Gothic"/>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latin typeface="Oxygen"/>
                          <a:ea typeface="Oxygen"/>
                          <a:cs typeface="Oxygen"/>
                          <a:sym typeface="Oxygen"/>
                        </a:rPr>
                        <a:t>Good</a:t>
                      </a:r>
                      <a:endParaRPr>
                        <a:latin typeface="Didact Gothic"/>
                        <a:ea typeface="Didact Gothic"/>
                        <a:cs typeface="Didact Gothic"/>
                        <a:sym typeface="Didact Gothic"/>
                      </a:endParaRPr>
                    </a:p>
                  </a:txBody>
                  <a:tcPr marT="91425" marB="91425" marR="274300"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Oxygen"/>
                          <a:ea typeface="Oxygen"/>
                          <a:cs typeface="Oxygen"/>
                          <a:sym typeface="Oxygen"/>
                        </a:rPr>
                        <a:t>Enter here some comments</a:t>
                      </a:r>
                      <a:endParaRPr>
                        <a:solidFill>
                          <a:schemeClr val="lt1"/>
                        </a:solidFill>
                        <a:latin typeface="Oxygen"/>
                        <a:ea typeface="Oxygen"/>
                        <a:cs typeface="Oxygen"/>
                        <a:sym typeface="Oxyg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grpSp>
        <p:nvGrpSpPr>
          <p:cNvPr id="971" name="Google Shape;971;p95"/>
          <p:cNvGrpSpPr/>
          <p:nvPr/>
        </p:nvGrpSpPr>
        <p:grpSpPr>
          <a:xfrm>
            <a:off x="3095417" y="2914607"/>
            <a:ext cx="232671" cy="232668"/>
            <a:chOff x="4635922" y="1890315"/>
            <a:chExt cx="305102" cy="305098"/>
          </a:xfrm>
        </p:grpSpPr>
        <p:sp>
          <p:nvSpPr>
            <p:cNvPr id="972" name="Google Shape;972;p95"/>
            <p:cNvSpPr/>
            <p:nvPr/>
          </p:nvSpPr>
          <p:spPr>
            <a:xfrm rot="8100000">
              <a:off x="4731239" y="1881899"/>
              <a:ext cx="106066"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5"/>
            <p:cNvSpPr/>
            <p:nvPr/>
          </p:nvSpPr>
          <p:spPr>
            <a:xfrm rot="-8100000">
              <a:off x="4730950" y="1886698"/>
              <a:ext cx="116248"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95"/>
          <p:cNvGrpSpPr/>
          <p:nvPr/>
        </p:nvGrpSpPr>
        <p:grpSpPr>
          <a:xfrm>
            <a:off x="3095417" y="3320657"/>
            <a:ext cx="232671" cy="232668"/>
            <a:chOff x="4635922" y="1890315"/>
            <a:chExt cx="305102" cy="305098"/>
          </a:xfrm>
        </p:grpSpPr>
        <p:sp>
          <p:nvSpPr>
            <p:cNvPr id="975" name="Google Shape;975;p95"/>
            <p:cNvSpPr/>
            <p:nvPr/>
          </p:nvSpPr>
          <p:spPr>
            <a:xfrm rot="8100000">
              <a:off x="4731239" y="1881899"/>
              <a:ext cx="106066"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5"/>
            <p:cNvSpPr/>
            <p:nvPr/>
          </p:nvSpPr>
          <p:spPr>
            <a:xfrm rot="-8100000">
              <a:off x="4730950" y="1886698"/>
              <a:ext cx="116248"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95"/>
          <p:cNvSpPr/>
          <p:nvPr/>
        </p:nvSpPr>
        <p:spPr>
          <a:xfrm rot="5400000">
            <a:off x="3078500" y="2533013"/>
            <a:ext cx="266494" cy="230568"/>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5"/>
          <p:cNvSpPr/>
          <p:nvPr/>
        </p:nvSpPr>
        <p:spPr>
          <a:xfrm rot="5400000">
            <a:off x="3078500" y="2146288"/>
            <a:ext cx="266494" cy="230568"/>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5"/>
          <p:cNvSpPr/>
          <p:nvPr/>
        </p:nvSpPr>
        <p:spPr>
          <a:xfrm rot="5400000">
            <a:off x="3078500" y="3718988"/>
            <a:ext cx="266494" cy="230568"/>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5"/>
          <p:cNvSpPr/>
          <p:nvPr/>
        </p:nvSpPr>
        <p:spPr>
          <a:xfrm rot="5400000">
            <a:off x="3078500" y="4118613"/>
            <a:ext cx="266494" cy="230568"/>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96"/>
          <p:cNvGrpSpPr/>
          <p:nvPr/>
        </p:nvGrpSpPr>
        <p:grpSpPr>
          <a:xfrm>
            <a:off x="6196599" y="1710006"/>
            <a:ext cx="1852797" cy="1472443"/>
            <a:chOff x="6210325" y="1482450"/>
            <a:chExt cx="2043000" cy="1623600"/>
          </a:xfrm>
        </p:grpSpPr>
        <p:sp>
          <p:nvSpPr>
            <p:cNvPr id="987" name="Google Shape;987;p96"/>
            <p:cNvSpPr/>
            <p:nvPr/>
          </p:nvSpPr>
          <p:spPr>
            <a:xfrm>
              <a:off x="6210325" y="1482450"/>
              <a:ext cx="2043000" cy="1623600"/>
            </a:xfrm>
            <a:prstGeom prst="roundRect">
              <a:avLst>
                <a:gd fmla="val 516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6"/>
            <p:cNvSpPr/>
            <p:nvPr/>
          </p:nvSpPr>
          <p:spPr>
            <a:xfrm>
              <a:off x="6318625" y="2101225"/>
              <a:ext cx="43200" cy="386100"/>
            </a:xfrm>
            <a:prstGeom prst="roundRect">
              <a:avLst>
                <a:gd fmla="val 516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96"/>
          <p:cNvSpPr txBox="1"/>
          <p:nvPr>
            <p:ph idx="6"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SPECIAL REMINDERS</a:t>
            </a:r>
            <a:endParaRPr/>
          </a:p>
        </p:txBody>
      </p:sp>
      <p:sp>
        <p:nvSpPr>
          <p:cNvPr id="990" name="Google Shape;990;p96"/>
          <p:cNvSpPr/>
          <p:nvPr/>
        </p:nvSpPr>
        <p:spPr>
          <a:xfrm>
            <a:off x="1242580" y="4223954"/>
            <a:ext cx="9419" cy="10440"/>
          </a:xfrm>
          <a:custGeom>
            <a:rect b="b" l="l" r="r" t="t"/>
            <a:pathLst>
              <a:path extrusionOk="0" h="317" w="286">
                <a:moveTo>
                  <a:pt x="159" y="0"/>
                </a:moveTo>
                <a:cubicBezTo>
                  <a:pt x="127" y="0"/>
                  <a:pt x="127" y="32"/>
                  <a:pt x="95" y="32"/>
                </a:cubicBezTo>
                <a:lnTo>
                  <a:pt x="64" y="32"/>
                </a:lnTo>
                <a:cubicBezTo>
                  <a:pt x="0" y="95"/>
                  <a:pt x="0" y="127"/>
                  <a:pt x="0" y="158"/>
                </a:cubicBezTo>
                <a:cubicBezTo>
                  <a:pt x="0" y="190"/>
                  <a:pt x="0" y="253"/>
                  <a:pt x="64" y="285"/>
                </a:cubicBezTo>
                <a:lnTo>
                  <a:pt x="95" y="285"/>
                </a:lnTo>
                <a:cubicBezTo>
                  <a:pt x="95" y="317"/>
                  <a:pt x="127" y="317"/>
                  <a:pt x="159" y="317"/>
                </a:cubicBezTo>
                <a:cubicBezTo>
                  <a:pt x="222" y="317"/>
                  <a:pt x="222" y="285"/>
                  <a:pt x="254" y="285"/>
                </a:cubicBezTo>
                <a:cubicBezTo>
                  <a:pt x="285" y="285"/>
                  <a:pt x="285" y="190"/>
                  <a:pt x="285" y="158"/>
                </a:cubicBezTo>
                <a:cubicBezTo>
                  <a:pt x="285" y="127"/>
                  <a:pt x="254" y="95"/>
                  <a:pt x="254" y="32"/>
                </a:cubicBezTo>
                <a:cubicBezTo>
                  <a:pt x="254" y="0"/>
                  <a:pt x="222" y="0"/>
                  <a:pt x="159" y="0"/>
                </a:cubicBezTo>
                <a:close/>
              </a:path>
            </a:pathLst>
          </a:custGeom>
          <a:solidFill>
            <a:srgbClr val="565555"/>
          </a:solidFill>
          <a:ln cap="flat" cmpd="sng" w="4750">
            <a:solidFill>
              <a:srgbClr val="55555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6"/>
          <p:cNvSpPr txBox="1"/>
          <p:nvPr>
            <p:ph type="title"/>
          </p:nvPr>
        </p:nvSpPr>
        <p:spPr>
          <a:xfrm>
            <a:off x="863350" y="3367857"/>
            <a:ext cx="23208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Web</a:t>
            </a:r>
            <a:endParaRPr/>
          </a:p>
        </p:txBody>
      </p:sp>
      <p:sp>
        <p:nvSpPr>
          <p:cNvPr id="992" name="Google Shape;992;p96"/>
          <p:cNvSpPr txBox="1"/>
          <p:nvPr>
            <p:ph idx="1" type="subTitle"/>
          </p:nvPr>
        </p:nvSpPr>
        <p:spPr>
          <a:xfrm>
            <a:off x="928600" y="3753591"/>
            <a:ext cx="21903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reminder</a:t>
            </a:r>
            <a:endParaRPr/>
          </a:p>
        </p:txBody>
      </p:sp>
      <p:sp>
        <p:nvSpPr>
          <p:cNvPr id="993" name="Google Shape;993;p96"/>
          <p:cNvSpPr txBox="1"/>
          <p:nvPr>
            <p:ph idx="2" type="title"/>
          </p:nvPr>
        </p:nvSpPr>
        <p:spPr>
          <a:xfrm>
            <a:off x="5962597" y="3367851"/>
            <a:ext cx="23208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Videos</a:t>
            </a:r>
            <a:endParaRPr/>
          </a:p>
        </p:txBody>
      </p:sp>
      <p:sp>
        <p:nvSpPr>
          <p:cNvPr id="994" name="Google Shape;994;p96"/>
          <p:cNvSpPr txBox="1"/>
          <p:nvPr>
            <p:ph idx="3" type="subTitle"/>
          </p:nvPr>
        </p:nvSpPr>
        <p:spPr>
          <a:xfrm>
            <a:off x="6027850" y="3753591"/>
            <a:ext cx="21903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reminder</a:t>
            </a:r>
            <a:endParaRPr/>
          </a:p>
        </p:txBody>
      </p:sp>
      <p:sp>
        <p:nvSpPr>
          <p:cNvPr id="995" name="Google Shape;995;p96"/>
          <p:cNvSpPr txBox="1"/>
          <p:nvPr>
            <p:ph idx="4" type="title"/>
          </p:nvPr>
        </p:nvSpPr>
        <p:spPr>
          <a:xfrm>
            <a:off x="3412662" y="3367866"/>
            <a:ext cx="23208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a:t>
            </a:r>
            <a:endParaRPr/>
          </a:p>
        </p:txBody>
      </p:sp>
      <p:sp>
        <p:nvSpPr>
          <p:cNvPr id="996" name="Google Shape;996;p96"/>
          <p:cNvSpPr txBox="1"/>
          <p:nvPr>
            <p:ph idx="5" type="subTitle"/>
          </p:nvPr>
        </p:nvSpPr>
        <p:spPr>
          <a:xfrm>
            <a:off x="3476316" y="3753591"/>
            <a:ext cx="21903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reminder</a:t>
            </a:r>
            <a:endParaRPr/>
          </a:p>
        </p:txBody>
      </p:sp>
      <p:sp>
        <p:nvSpPr>
          <p:cNvPr id="997" name="Google Shape;997;p96"/>
          <p:cNvSpPr/>
          <p:nvPr/>
        </p:nvSpPr>
        <p:spPr>
          <a:xfrm>
            <a:off x="1687501" y="2971581"/>
            <a:ext cx="670959" cy="206538"/>
          </a:xfrm>
          <a:custGeom>
            <a:rect b="b" l="l" r="r" t="t"/>
            <a:pathLst>
              <a:path extrusionOk="0" h="9417" w="30592">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6"/>
          <p:cNvSpPr/>
          <p:nvPr/>
        </p:nvSpPr>
        <p:spPr>
          <a:xfrm>
            <a:off x="1090026" y="2800002"/>
            <a:ext cx="1852616" cy="160634"/>
          </a:xfrm>
          <a:custGeom>
            <a:rect b="b" l="l" r="r" t="t"/>
            <a:pathLst>
              <a:path extrusionOk="0" h="7324" w="84469">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6"/>
          <p:cNvSpPr/>
          <p:nvPr/>
        </p:nvSpPr>
        <p:spPr>
          <a:xfrm>
            <a:off x="1090026" y="1701426"/>
            <a:ext cx="1852616" cy="1107372"/>
          </a:xfrm>
          <a:custGeom>
            <a:rect b="b" l="l" r="r" t="t"/>
            <a:pathLst>
              <a:path extrusionOk="0" h="50490" w="84469">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 name="Google Shape;1000;p96"/>
          <p:cNvPicPr preferRelativeResize="0"/>
          <p:nvPr/>
        </p:nvPicPr>
        <p:blipFill rotWithShape="1">
          <a:blip r:embed="rId3">
            <a:alphaModFix/>
          </a:blip>
          <a:srcRect b="0" l="2525" r="2525" t="0"/>
          <a:stretch/>
        </p:blipFill>
        <p:spPr>
          <a:xfrm>
            <a:off x="1181859" y="1777173"/>
            <a:ext cx="1671247" cy="990122"/>
          </a:xfrm>
          <a:prstGeom prst="rect">
            <a:avLst/>
          </a:prstGeom>
          <a:noFill/>
          <a:ln cap="flat" cmpd="sng" w="19050">
            <a:solidFill>
              <a:schemeClr val="dk1"/>
            </a:solidFill>
            <a:prstDash val="solid"/>
            <a:round/>
            <a:headEnd len="sm" w="sm" type="none"/>
            <a:tailEnd len="sm" w="sm" type="none"/>
          </a:ln>
        </p:spPr>
      </p:pic>
      <p:sp>
        <p:nvSpPr>
          <p:cNvPr id="1001" name="Google Shape;1001;p96"/>
          <p:cNvSpPr/>
          <p:nvPr/>
        </p:nvSpPr>
        <p:spPr>
          <a:xfrm>
            <a:off x="4185011" y="1701425"/>
            <a:ext cx="769242" cy="1472448"/>
          </a:xfrm>
          <a:custGeom>
            <a:rect b="b" l="l" r="r" t="t"/>
            <a:pathLst>
              <a:path extrusionOk="0" h="29670" w="14020">
                <a:moveTo>
                  <a:pt x="8161" y="2281"/>
                </a:moveTo>
                <a:cubicBezTo>
                  <a:pt x="8328" y="2281"/>
                  <a:pt x="8474" y="2427"/>
                  <a:pt x="8474" y="2595"/>
                </a:cubicBezTo>
                <a:lnTo>
                  <a:pt x="8474" y="2616"/>
                </a:lnTo>
                <a:cubicBezTo>
                  <a:pt x="8474" y="2804"/>
                  <a:pt x="8328" y="2929"/>
                  <a:pt x="8161" y="2929"/>
                </a:cubicBezTo>
                <a:lnTo>
                  <a:pt x="6026" y="2929"/>
                </a:lnTo>
                <a:cubicBezTo>
                  <a:pt x="5838" y="2929"/>
                  <a:pt x="5692" y="2804"/>
                  <a:pt x="5692" y="2616"/>
                </a:cubicBezTo>
                <a:lnTo>
                  <a:pt x="5692" y="2595"/>
                </a:lnTo>
                <a:cubicBezTo>
                  <a:pt x="5692" y="2427"/>
                  <a:pt x="5838" y="2281"/>
                  <a:pt x="6026" y="2281"/>
                </a:cubicBezTo>
                <a:close/>
                <a:moveTo>
                  <a:pt x="13036" y="4248"/>
                </a:moveTo>
                <a:lnTo>
                  <a:pt x="13036" y="25422"/>
                </a:lnTo>
                <a:lnTo>
                  <a:pt x="1151" y="25422"/>
                </a:lnTo>
                <a:lnTo>
                  <a:pt x="1151" y="4248"/>
                </a:lnTo>
                <a:close/>
                <a:moveTo>
                  <a:pt x="1988" y="0"/>
                </a:moveTo>
                <a:cubicBezTo>
                  <a:pt x="900" y="0"/>
                  <a:pt x="0" y="900"/>
                  <a:pt x="0" y="2009"/>
                </a:cubicBezTo>
                <a:lnTo>
                  <a:pt x="0" y="27661"/>
                </a:lnTo>
                <a:cubicBezTo>
                  <a:pt x="0" y="28770"/>
                  <a:pt x="900" y="29670"/>
                  <a:pt x="1988" y="29670"/>
                </a:cubicBezTo>
                <a:lnTo>
                  <a:pt x="12010" y="29670"/>
                </a:lnTo>
                <a:cubicBezTo>
                  <a:pt x="13119" y="29670"/>
                  <a:pt x="14019" y="28770"/>
                  <a:pt x="14019" y="27661"/>
                </a:cubicBezTo>
                <a:lnTo>
                  <a:pt x="14019" y="2009"/>
                </a:lnTo>
                <a:cubicBezTo>
                  <a:pt x="14019" y="900"/>
                  <a:pt x="13119" y="0"/>
                  <a:pt x="1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96"/>
          <p:cNvPicPr preferRelativeResize="0"/>
          <p:nvPr/>
        </p:nvPicPr>
        <p:blipFill rotWithShape="1">
          <a:blip r:embed="rId4">
            <a:alphaModFix/>
          </a:blip>
          <a:srcRect b="0" l="32970" r="32970" t="0"/>
          <a:stretch/>
        </p:blipFill>
        <p:spPr>
          <a:xfrm>
            <a:off x="4257341" y="1913200"/>
            <a:ext cx="635645" cy="1049787"/>
          </a:xfrm>
          <a:prstGeom prst="rect">
            <a:avLst/>
          </a:prstGeom>
          <a:noFill/>
          <a:ln cap="flat" cmpd="sng" w="19050">
            <a:solidFill>
              <a:schemeClr val="dk1"/>
            </a:solidFill>
            <a:prstDash val="solid"/>
            <a:round/>
            <a:headEnd len="sm" w="sm" type="none"/>
            <a:tailEnd len="sm" w="sm" type="none"/>
          </a:ln>
        </p:spPr>
      </p:pic>
      <p:sp>
        <p:nvSpPr>
          <p:cNvPr id="1003" name="Google Shape;1003;p96"/>
          <p:cNvSpPr/>
          <p:nvPr/>
        </p:nvSpPr>
        <p:spPr>
          <a:xfrm>
            <a:off x="4519016" y="3010578"/>
            <a:ext cx="107400" cy="107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96"/>
          <p:cNvPicPr preferRelativeResize="0"/>
          <p:nvPr/>
        </p:nvPicPr>
        <p:blipFill rotWithShape="1">
          <a:blip r:embed="rId5">
            <a:alphaModFix/>
          </a:blip>
          <a:srcRect b="0" l="16199" r="16192" t="0"/>
          <a:stretch/>
        </p:blipFill>
        <p:spPr>
          <a:xfrm>
            <a:off x="6404196" y="1796898"/>
            <a:ext cx="1525512" cy="1269240"/>
          </a:xfrm>
          <a:prstGeom prst="rect">
            <a:avLst/>
          </a:prstGeom>
          <a:noFill/>
          <a:ln>
            <a:noFill/>
          </a:ln>
        </p:spPr>
      </p:pic>
      <p:grpSp>
        <p:nvGrpSpPr>
          <p:cNvPr id="1005" name="Google Shape;1005;p96"/>
          <p:cNvGrpSpPr/>
          <p:nvPr/>
        </p:nvGrpSpPr>
        <p:grpSpPr>
          <a:xfrm>
            <a:off x="6971160" y="2313355"/>
            <a:ext cx="370693" cy="370693"/>
            <a:chOff x="1975900" y="2531700"/>
            <a:chExt cx="626700" cy="626700"/>
          </a:xfrm>
        </p:grpSpPr>
        <p:sp>
          <p:nvSpPr>
            <p:cNvPr id="1006" name="Google Shape;1006;p96"/>
            <p:cNvSpPr/>
            <p:nvPr/>
          </p:nvSpPr>
          <p:spPr>
            <a:xfrm>
              <a:off x="1975900" y="2531700"/>
              <a:ext cx="626700" cy="6267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6"/>
            <p:cNvSpPr/>
            <p:nvPr/>
          </p:nvSpPr>
          <p:spPr>
            <a:xfrm rot="5400000">
              <a:off x="2143625" y="2692400"/>
              <a:ext cx="353100" cy="305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96"/>
          <p:cNvGrpSpPr/>
          <p:nvPr/>
        </p:nvGrpSpPr>
        <p:grpSpPr>
          <a:xfrm>
            <a:off x="6404086" y="2853131"/>
            <a:ext cx="1525501" cy="68834"/>
            <a:chOff x="6391072" y="2742925"/>
            <a:chExt cx="1730378" cy="75900"/>
          </a:xfrm>
        </p:grpSpPr>
        <p:sp>
          <p:nvSpPr>
            <p:cNvPr id="1009" name="Google Shape;1009;p96"/>
            <p:cNvSpPr/>
            <p:nvPr/>
          </p:nvSpPr>
          <p:spPr>
            <a:xfrm>
              <a:off x="6439350" y="2742925"/>
              <a:ext cx="1682100" cy="7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6"/>
            <p:cNvSpPr/>
            <p:nvPr/>
          </p:nvSpPr>
          <p:spPr>
            <a:xfrm>
              <a:off x="6391072" y="2742925"/>
              <a:ext cx="1193400" cy="7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96"/>
          <p:cNvGrpSpPr/>
          <p:nvPr/>
        </p:nvGrpSpPr>
        <p:grpSpPr>
          <a:xfrm rot="5400000">
            <a:off x="7168405" y="-141228"/>
            <a:ext cx="315857" cy="1966229"/>
            <a:chOff x="6375325" y="1508375"/>
            <a:chExt cx="178400" cy="1110550"/>
          </a:xfrm>
        </p:grpSpPr>
        <p:sp>
          <p:nvSpPr>
            <p:cNvPr id="1012" name="Google Shape;1012;p96"/>
            <p:cNvSpPr/>
            <p:nvPr/>
          </p:nvSpPr>
          <p:spPr>
            <a:xfrm>
              <a:off x="6375325" y="1508375"/>
              <a:ext cx="178400" cy="154325"/>
            </a:xfrm>
            <a:custGeom>
              <a:rect b="b" l="l" r="r" t="t"/>
              <a:pathLst>
                <a:path extrusionOk="0" h="6173"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6"/>
            <p:cNvSpPr/>
            <p:nvPr/>
          </p:nvSpPr>
          <p:spPr>
            <a:xfrm>
              <a:off x="6375325" y="1699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6"/>
            <p:cNvSpPr/>
            <p:nvPr/>
          </p:nvSpPr>
          <p:spPr>
            <a:xfrm>
              <a:off x="6375325" y="1888150"/>
              <a:ext cx="178400" cy="154325"/>
            </a:xfrm>
            <a:custGeom>
              <a:rect b="b" l="l" r="r" t="t"/>
              <a:pathLst>
                <a:path extrusionOk="0" h="6173" w="7136">
                  <a:moveTo>
                    <a:pt x="3578" y="0"/>
                  </a:moveTo>
                  <a:lnTo>
                    <a:pt x="0" y="6173"/>
                  </a:lnTo>
                  <a:lnTo>
                    <a:pt x="7135" y="6173"/>
                  </a:lnTo>
                  <a:lnTo>
                    <a:pt x="3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6"/>
            <p:cNvSpPr/>
            <p:nvPr/>
          </p:nvSpPr>
          <p:spPr>
            <a:xfrm>
              <a:off x="6375325" y="207382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6"/>
            <p:cNvSpPr/>
            <p:nvPr/>
          </p:nvSpPr>
          <p:spPr>
            <a:xfrm>
              <a:off x="6375325" y="2272600"/>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6"/>
            <p:cNvSpPr/>
            <p:nvPr/>
          </p:nvSpPr>
          <p:spPr>
            <a:xfrm>
              <a:off x="6375325" y="2464575"/>
              <a:ext cx="178400" cy="154350"/>
            </a:xfrm>
            <a:custGeom>
              <a:rect b="b" l="l" r="r" t="t"/>
              <a:pathLst>
                <a:path extrusionOk="0" h="6174" w="7136">
                  <a:moveTo>
                    <a:pt x="3578" y="1"/>
                  </a:moveTo>
                  <a:lnTo>
                    <a:pt x="0" y="6173"/>
                  </a:lnTo>
                  <a:lnTo>
                    <a:pt x="7135" y="6173"/>
                  </a:lnTo>
                  <a:lnTo>
                    <a:pt x="3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7"/>
          <p:cNvSpPr txBox="1"/>
          <p:nvPr>
            <p:ph type="title"/>
          </p:nvPr>
        </p:nvSpPr>
        <p:spPr>
          <a:xfrm>
            <a:off x="1722275" y="1663788"/>
            <a:ext cx="5695800" cy="22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024" name="Google Shape;1024;p97"/>
          <p:cNvGrpSpPr/>
          <p:nvPr/>
        </p:nvGrpSpPr>
        <p:grpSpPr>
          <a:xfrm>
            <a:off x="4234410" y="708609"/>
            <a:ext cx="689347" cy="689339"/>
            <a:chOff x="4635922" y="1890315"/>
            <a:chExt cx="305102" cy="305098"/>
          </a:xfrm>
        </p:grpSpPr>
        <p:sp>
          <p:nvSpPr>
            <p:cNvPr id="1025" name="Google Shape;1025;p97"/>
            <p:cNvSpPr/>
            <p:nvPr/>
          </p:nvSpPr>
          <p:spPr>
            <a:xfrm rot="8100000">
              <a:off x="4731239" y="1881899"/>
              <a:ext cx="106066"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7"/>
            <p:cNvSpPr/>
            <p:nvPr/>
          </p:nvSpPr>
          <p:spPr>
            <a:xfrm rot="-8100000">
              <a:off x="4730950" y="1886698"/>
              <a:ext cx="116248" cy="313531"/>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idx="2" type="title"/>
          </p:nvPr>
        </p:nvSpPr>
        <p:spPr>
          <a:xfrm>
            <a:off x="1678504" y="846375"/>
            <a:ext cx="3511200" cy="14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7" name="Google Shape;267;p35"/>
          <p:cNvSpPr txBox="1"/>
          <p:nvPr>
            <p:ph type="ctrTitle"/>
          </p:nvPr>
        </p:nvSpPr>
        <p:spPr>
          <a:xfrm>
            <a:off x="713625" y="3514523"/>
            <a:ext cx="77169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Load Dữ Liệu Vào</a:t>
            </a:r>
            <a:endParaRPr>
              <a:solidFill>
                <a:schemeClr val="lt2"/>
              </a:solidFill>
            </a:endParaRPr>
          </a:p>
        </p:txBody>
      </p:sp>
      <p:pic>
        <p:nvPicPr>
          <p:cNvPr id="268" name="Google Shape;268;p35"/>
          <p:cNvPicPr preferRelativeResize="0"/>
          <p:nvPr/>
        </p:nvPicPr>
        <p:blipFill rotWithShape="1">
          <a:blip r:embed="rId3">
            <a:alphaModFix/>
          </a:blip>
          <a:srcRect b="74097" l="24998" r="24993" t="0"/>
          <a:stretch/>
        </p:blipFill>
        <p:spPr>
          <a:xfrm flipH="1">
            <a:off x="4571200" y="913637"/>
            <a:ext cx="4572900" cy="1332300"/>
          </a:xfrm>
          <a:prstGeom prst="round1Rect">
            <a:avLst>
              <a:gd fmla="val 43322" name="adj"/>
            </a:avLst>
          </a:prstGeom>
          <a:noFill/>
          <a:ln>
            <a:noFill/>
          </a:ln>
        </p:spPr>
      </p:pic>
      <p:sp>
        <p:nvSpPr>
          <p:cNvPr id="269" name="Google Shape;269;p35"/>
          <p:cNvSpPr/>
          <p:nvPr/>
        </p:nvSpPr>
        <p:spPr>
          <a:xfrm>
            <a:off x="713622" y="909850"/>
            <a:ext cx="668353" cy="1336074"/>
          </a:xfrm>
          <a:custGeom>
            <a:rect b="b" l="l" r="r" t="t"/>
            <a:pathLst>
              <a:path extrusionOk="0" h="50782" w="25403">
                <a:moveTo>
                  <a:pt x="25402" y="0"/>
                </a:moveTo>
                <a:cubicBezTo>
                  <a:pt x="11404" y="0"/>
                  <a:pt x="1" y="11362"/>
                  <a:pt x="1" y="25381"/>
                </a:cubicBezTo>
                <a:cubicBezTo>
                  <a:pt x="1" y="39378"/>
                  <a:pt x="11383" y="50782"/>
                  <a:pt x="25402" y="50782"/>
                </a:cubicBezTo>
                <a:lnTo>
                  <a:pt x="25402" y="40320"/>
                </a:lnTo>
                <a:cubicBezTo>
                  <a:pt x="17158" y="40320"/>
                  <a:pt x="10463" y="33625"/>
                  <a:pt x="10463" y="25381"/>
                </a:cubicBezTo>
                <a:cubicBezTo>
                  <a:pt x="10463" y="17158"/>
                  <a:pt x="17158" y="10462"/>
                  <a:pt x="25402" y="10462"/>
                </a:cubicBezTo>
                <a:lnTo>
                  <a:pt x="25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98"/>
          <p:cNvSpPr txBox="1"/>
          <p:nvPr>
            <p:ph type="title"/>
          </p:nvPr>
        </p:nvSpPr>
        <p:spPr>
          <a:xfrm>
            <a:off x="713625" y="555275"/>
            <a:ext cx="771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ENROLLMENT PROCESS</a:t>
            </a:r>
            <a:endParaRPr/>
          </a:p>
        </p:txBody>
      </p:sp>
      <p:grpSp>
        <p:nvGrpSpPr>
          <p:cNvPr id="1033" name="Google Shape;1033;p98"/>
          <p:cNvGrpSpPr/>
          <p:nvPr/>
        </p:nvGrpSpPr>
        <p:grpSpPr>
          <a:xfrm>
            <a:off x="6362071" y="2885940"/>
            <a:ext cx="1402343" cy="1078361"/>
            <a:chOff x="6299088" y="2650584"/>
            <a:chExt cx="1618213" cy="1244358"/>
          </a:xfrm>
        </p:grpSpPr>
        <p:sp>
          <p:nvSpPr>
            <p:cNvPr id="1034" name="Google Shape;1034;p98"/>
            <p:cNvSpPr/>
            <p:nvPr/>
          </p:nvSpPr>
          <p:spPr>
            <a:xfrm>
              <a:off x="6299088" y="2650584"/>
              <a:ext cx="1618213" cy="898593"/>
            </a:xfrm>
            <a:custGeom>
              <a:rect b="b" l="l" r="r" t="t"/>
              <a:pathLst>
                <a:path extrusionOk="0" h="39529" w="71185">
                  <a:moveTo>
                    <a:pt x="15845" y="39529"/>
                  </a:moveTo>
                  <a:cubicBezTo>
                    <a:pt x="15912" y="32590"/>
                    <a:pt x="19615" y="25886"/>
                    <a:pt x="26153" y="22350"/>
                  </a:cubicBezTo>
                  <a:cubicBezTo>
                    <a:pt x="35726" y="17146"/>
                    <a:pt x="47735" y="20682"/>
                    <a:pt x="52939" y="30255"/>
                  </a:cubicBezTo>
                  <a:cubicBezTo>
                    <a:pt x="54540" y="33224"/>
                    <a:pt x="55340" y="36393"/>
                    <a:pt x="55340" y="39529"/>
                  </a:cubicBezTo>
                  <a:lnTo>
                    <a:pt x="71185" y="39529"/>
                  </a:lnTo>
                  <a:cubicBezTo>
                    <a:pt x="71118" y="24218"/>
                    <a:pt x="61111" y="10141"/>
                    <a:pt x="45667" y="5571"/>
                  </a:cubicBezTo>
                  <a:cubicBezTo>
                    <a:pt x="26820" y="0"/>
                    <a:pt x="7039" y="10775"/>
                    <a:pt x="1468" y="29622"/>
                  </a:cubicBezTo>
                  <a:cubicBezTo>
                    <a:pt x="501" y="32924"/>
                    <a:pt x="34" y="36260"/>
                    <a:pt x="1" y="39529"/>
                  </a:cubicBezTo>
                  <a:lnTo>
                    <a:pt x="15845" y="3952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8"/>
            <p:cNvSpPr/>
            <p:nvPr/>
          </p:nvSpPr>
          <p:spPr>
            <a:xfrm>
              <a:off x="6820785" y="3295099"/>
              <a:ext cx="599820" cy="599842"/>
            </a:xfrm>
            <a:custGeom>
              <a:rect b="b" l="l" r="r" t="t"/>
              <a:pathLst>
                <a:path extrusionOk="0" h="26387" w="26386">
                  <a:moveTo>
                    <a:pt x="26386" y="13210"/>
                  </a:moveTo>
                  <a:cubicBezTo>
                    <a:pt x="26386" y="20482"/>
                    <a:pt x="20482" y="26387"/>
                    <a:pt x="13176" y="26387"/>
                  </a:cubicBezTo>
                  <a:cubicBezTo>
                    <a:pt x="5905" y="26387"/>
                    <a:pt x="0" y="20482"/>
                    <a:pt x="0" y="13210"/>
                  </a:cubicBezTo>
                  <a:cubicBezTo>
                    <a:pt x="0" y="5905"/>
                    <a:pt x="5905" y="1"/>
                    <a:pt x="13176" y="1"/>
                  </a:cubicBezTo>
                  <a:cubicBezTo>
                    <a:pt x="20482" y="1"/>
                    <a:pt x="26386" y="5905"/>
                    <a:pt x="26386" y="132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8"/>
            <p:cNvSpPr/>
            <p:nvPr/>
          </p:nvSpPr>
          <p:spPr>
            <a:xfrm>
              <a:off x="6926193" y="3400507"/>
              <a:ext cx="389021" cy="389021"/>
            </a:xfrm>
            <a:custGeom>
              <a:rect b="b" l="l" r="r" t="t"/>
              <a:pathLst>
                <a:path extrusionOk="0" h="17113" w="17113">
                  <a:moveTo>
                    <a:pt x="17112" y="8573"/>
                  </a:moveTo>
                  <a:cubicBezTo>
                    <a:pt x="17112" y="13277"/>
                    <a:pt x="13276" y="17113"/>
                    <a:pt x="8539" y="17113"/>
                  </a:cubicBezTo>
                  <a:cubicBezTo>
                    <a:pt x="3836" y="17113"/>
                    <a:pt x="0" y="13277"/>
                    <a:pt x="0" y="8573"/>
                  </a:cubicBezTo>
                  <a:cubicBezTo>
                    <a:pt x="0" y="3837"/>
                    <a:pt x="3836" y="1"/>
                    <a:pt x="8539" y="1"/>
                  </a:cubicBezTo>
                  <a:cubicBezTo>
                    <a:pt x="13276" y="1"/>
                    <a:pt x="17112" y="3837"/>
                    <a:pt x="17112" y="85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8"/>
            <p:cNvSpPr/>
            <p:nvPr/>
          </p:nvSpPr>
          <p:spPr>
            <a:xfrm>
              <a:off x="6976976" y="3452062"/>
              <a:ext cx="286657" cy="286657"/>
            </a:xfrm>
            <a:custGeom>
              <a:rect b="b" l="l" r="r" t="t"/>
              <a:pathLst>
                <a:path extrusionOk="0" h="12610" w="12610">
                  <a:moveTo>
                    <a:pt x="12610" y="6305"/>
                  </a:moveTo>
                  <a:cubicBezTo>
                    <a:pt x="12610" y="9775"/>
                    <a:pt x="9808" y="12610"/>
                    <a:pt x="6305" y="12610"/>
                  </a:cubicBezTo>
                  <a:cubicBezTo>
                    <a:pt x="2836" y="12610"/>
                    <a:pt x="1" y="9775"/>
                    <a:pt x="1" y="6305"/>
                  </a:cubicBezTo>
                  <a:cubicBezTo>
                    <a:pt x="1" y="2803"/>
                    <a:pt x="2836" y="1"/>
                    <a:pt x="6305" y="1"/>
                  </a:cubicBezTo>
                  <a:cubicBezTo>
                    <a:pt x="9808" y="1"/>
                    <a:pt x="12610" y="2803"/>
                    <a:pt x="12610" y="6305"/>
                  </a:cubicBezTo>
                  <a:close/>
                </a:path>
              </a:pathLst>
            </a:cu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Lexend Exa"/>
                  <a:ea typeface="Lexend Exa"/>
                  <a:cs typeface="Lexend Exa"/>
                  <a:sym typeface="Lexend Exa"/>
                </a:rPr>
                <a:t>5</a:t>
              </a:r>
              <a:endParaRPr>
                <a:solidFill>
                  <a:schemeClr val="dk1"/>
                </a:solidFill>
                <a:latin typeface="Lexend Exa"/>
                <a:ea typeface="Lexend Exa"/>
                <a:cs typeface="Lexend Exa"/>
                <a:sym typeface="Lexend Exa"/>
              </a:endParaRPr>
            </a:p>
          </p:txBody>
        </p:sp>
      </p:grpSp>
      <p:grpSp>
        <p:nvGrpSpPr>
          <p:cNvPr id="1038" name="Google Shape;1038;p98"/>
          <p:cNvGrpSpPr/>
          <p:nvPr/>
        </p:nvGrpSpPr>
        <p:grpSpPr>
          <a:xfrm>
            <a:off x="5111970" y="2391781"/>
            <a:ext cx="1402271" cy="1038260"/>
            <a:chOff x="5173695" y="2080356"/>
            <a:chExt cx="1618130" cy="1198084"/>
          </a:xfrm>
        </p:grpSpPr>
        <p:sp>
          <p:nvSpPr>
            <p:cNvPr id="1039" name="Google Shape;1039;p98"/>
            <p:cNvSpPr/>
            <p:nvPr/>
          </p:nvSpPr>
          <p:spPr>
            <a:xfrm>
              <a:off x="5173695" y="2379870"/>
              <a:ext cx="1618130" cy="898570"/>
            </a:xfrm>
            <a:custGeom>
              <a:rect b="b" l="l" r="r" t="t"/>
              <a:pathLst>
                <a:path extrusionOk="0" h="39530" w="71185">
                  <a:moveTo>
                    <a:pt x="15811" y="1"/>
                  </a:moveTo>
                  <a:cubicBezTo>
                    <a:pt x="15878" y="6906"/>
                    <a:pt x="19614" y="13611"/>
                    <a:pt x="26152" y="17146"/>
                  </a:cubicBezTo>
                  <a:cubicBezTo>
                    <a:pt x="35726" y="22383"/>
                    <a:pt x="47701" y="18848"/>
                    <a:pt x="52938" y="9241"/>
                  </a:cubicBezTo>
                  <a:cubicBezTo>
                    <a:pt x="54539" y="6305"/>
                    <a:pt x="55306" y="3136"/>
                    <a:pt x="55340" y="1"/>
                  </a:cubicBezTo>
                  <a:lnTo>
                    <a:pt x="71184" y="1"/>
                  </a:lnTo>
                  <a:cubicBezTo>
                    <a:pt x="71118" y="15278"/>
                    <a:pt x="61110" y="29388"/>
                    <a:pt x="45666" y="33958"/>
                  </a:cubicBezTo>
                  <a:cubicBezTo>
                    <a:pt x="26819" y="39529"/>
                    <a:pt x="7005" y="28755"/>
                    <a:pt x="1435" y="9875"/>
                  </a:cubicBezTo>
                  <a:cubicBezTo>
                    <a:pt x="467" y="6606"/>
                    <a:pt x="0" y="327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8"/>
            <p:cNvSpPr/>
            <p:nvPr/>
          </p:nvSpPr>
          <p:spPr>
            <a:xfrm>
              <a:off x="5690073" y="2080356"/>
              <a:ext cx="599789" cy="599812"/>
            </a:xfrm>
            <a:custGeom>
              <a:rect b="b" l="l" r="r" t="t"/>
              <a:pathLst>
                <a:path extrusionOk="0" h="26387" w="26386">
                  <a:moveTo>
                    <a:pt x="26386" y="13177"/>
                  </a:moveTo>
                  <a:cubicBezTo>
                    <a:pt x="26386" y="20482"/>
                    <a:pt x="20482" y="26386"/>
                    <a:pt x="13210" y="26386"/>
                  </a:cubicBezTo>
                  <a:cubicBezTo>
                    <a:pt x="5905" y="26386"/>
                    <a:pt x="0" y="20482"/>
                    <a:pt x="0" y="13177"/>
                  </a:cubicBezTo>
                  <a:cubicBezTo>
                    <a:pt x="0" y="5905"/>
                    <a:pt x="5905" y="1"/>
                    <a:pt x="13210" y="1"/>
                  </a:cubicBezTo>
                  <a:cubicBezTo>
                    <a:pt x="20482" y="1"/>
                    <a:pt x="26386" y="5905"/>
                    <a:pt x="26386" y="131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8"/>
            <p:cNvSpPr/>
            <p:nvPr/>
          </p:nvSpPr>
          <p:spPr>
            <a:xfrm>
              <a:off x="5795481" y="2185763"/>
              <a:ext cx="389001" cy="389001"/>
            </a:xfrm>
            <a:custGeom>
              <a:rect b="b" l="l" r="r" t="t"/>
              <a:pathLst>
                <a:path extrusionOk="0" h="17113" w="17113">
                  <a:moveTo>
                    <a:pt x="17112" y="8540"/>
                  </a:moveTo>
                  <a:cubicBezTo>
                    <a:pt x="17112" y="13277"/>
                    <a:pt x="13276" y="17113"/>
                    <a:pt x="8573" y="17113"/>
                  </a:cubicBezTo>
                  <a:cubicBezTo>
                    <a:pt x="3836" y="17113"/>
                    <a:pt x="0" y="13277"/>
                    <a:pt x="0" y="8540"/>
                  </a:cubicBezTo>
                  <a:cubicBezTo>
                    <a:pt x="0" y="3836"/>
                    <a:pt x="3836" y="0"/>
                    <a:pt x="8573" y="0"/>
                  </a:cubicBezTo>
                  <a:cubicBezTo>
                    <a:pt x="13276" y="0"/>
                    <a:pt x="17112" y="3836"/>
                    <a:pt x="17112" y="85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8"/>
            <p:cNvSpPr/>
            <p:nvPr/>
          </p:nvSpPr>
          <p:spPr>
            <a:xfrm>
              <a:off x="5847037" y="2236569"/>
              <a:ext cx="286642" cy="286642"/>
            </a:xfrm>
            <a:custGeom>
              <a:rect b="b" l="l" r="r" t="t"/>
              <a:pathLst>
                <a:path extrusionOk="0" h="12610" w="12610">
                  <a:moveTo>
                    <a:pt x="12609" y="6305"/>
                  </a:moveTo>
                  <a:cubicBezTo>
                    <a:pt x="12609" y="9807"/>
                    <a:pt x="9774" y="12609"/>
                    <a:pt x="6305" y="12609"/>
                  </a:cubicBezTo>
                  <a:cubicBezTo>
                    <a:pt x="2802" y="12609"/>
                    <a:pt x="0" y="9807"/>
                    <a:pt x="0" y="6305"/>
                  </a:cubicBezTo>
                  <a:cubicBezTo>
                    <a:pt x="0" y="2836"/>
                    <a:pt x="2802" y="0"/>
                    <a:pt x="6305" y="0"/>
                  </a:cubicBezTo>
                  <a:cubicBezTo>
                    <a:pt x="9774" y="0"/>
                    <a:pt x="12609" y="2836"/>
                    <a:pt x="12609" y="6305"/>
                  </a:cubicBezTo>
                  <a:close/>
                </a:path>
              </a:pathLst>
            </a:cu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Lexend Exa"/>
                  <a:ea typeface="Lexend Exa"/>
                  <a:cs typeface="Lexend Exa"/>
                  <a:sym typeface="Lexend Exa"/>
                </a:rPr>
                <a:t>4</a:t>
              </a:r>
              <a:endParaRPr>
                <a:solidFill>
                  <a:schemeClr val="dk1"/>
                </a:solidFill>
                <a:latin typeface="Lexend Exa"/>
                <a:ea typeface="Lexend Exa"/>
                <a:cs typeface="Lexend Exa"/>
                <a:sym typeface="Lexend Exa"/>
              </a:endParaRPr>
            </a:p>
          </p:txBody>
        </p:sp>
      </p:grpSp>
      <p:grpSp>
        <p:nvGrpSpPr>
          <p:cNvPr id="1043" name="Google Shape;1043;p98"/>
          <p:cNvGrpSpPr/>
          <p:nvPr/>
        </p:nvGrpSpPr>
        <p:grpSpPr>
          <a:xfrm>
            <a:off x="3870859" y="2885940"/>
            <a:ext cx="1402343" cy="1078361"/>
            <a:chOff x="3762929" y="2650584"/>
            <a:chExt cx="1618213" cy="1244358"/>
          </a:xfrm>
        </p:grpSpPr>
        <p:sp>
          <p:nvSpPr>
            <p:cNvPr id="1044" name="Google Shape;1044;p98"/>
            <p:cNvSpPr/>
            <p:nvPr/>
          </p:nvSpPr>
          <p:spPr>
            <a:xfrm>
              <a:off x="3762929" y="2650584"/>
              <a:ext cx="1618213" cy="898593"/>
            </a:xfrm>
            <a:custGeom>
              <a:rect b="b" l="l" r="r" t="t"/>
              <a:pathLst>
                <a:path extrusionOk="0" h="39529" w="71185">
                  <a:moveTo>
                    <a:pt x="15846" y="39529"/>
                  </a:moveTo>
                  <a:cubicBezTo>
                    <a:pt x="15912" y="32590"/>
                    <a:pt x="19615" y="25886"/>
                    <a:pt x="26153" y="22350"/>
                  </a:cubicBezTo>
                  <a:cubicBezTo>
                    <a:pt x="35726" y="17146"/>
                    <a:pt x="47735" y="20682"/>
                    <a:pt x="52939" y="30255"/>
                  </a:cubicBezTo>
                  <a:cubicBezTo>
                    <a:pt x="54540" y="33224"/>
                    <a:pt x="55307" y="36393"/>
                    <a:pt x="55340" y="39529"/>
                  </a:cubicBezTo>
                  <a:lnTo>
                    <a:pt x="71185" y="39529"/>
                  </a:lnTo>
                  <a:cubicBezTo>
                    <a:pt x="71118" y="24218"/>
                    <a:pt x="61111" y="10141"/>
                    <a:pt x="45667" y="5571"/>
                  </a:cubicBezTo>
                  <a:cubicBezTo>
                    <a:pt x="26820" y="0"/>
                    <a:pt x="7039" y="10775"/>
                    <a:pt x="1469" y="29622"/>
                  </a:cubicBezTo>
                  <a:cubicBezTo>
                    <a:pt x="468" y="32924"/>
                    <a:pt x="34" y="36260"/>
                    <a:pt x="1" y="39529"/>
                  </a:cubicBezTo>
                  <a:lnTo>
                    <a:pt x="15846" y="3952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8"/>
            <p:cNvSpPr/>
            <p:nvPr/>
          </p:nvSpPr>
          <p:spPr>
            <a:xfrm>
              <a:off x="4283877" y="3295099"/>
              <a:ext cx="600593" cy="599842"/>
            </a:xfrm>
            <a:custGeom>
              <a:rect b="b" l="l" r="r" t="t"/>
              <a:pathLst>
                <a:path extrusionOk="0" h="26387" w="26420">
                  <a:moveTo>
                    <a:pt x="26419" y="13210"/>
                  </a:moveTo>
                  <a:cubicBezTo>
                    <a:pt x="26419" y="20482"/>
                    <a:pt x="20515" y="26387"/>
                    <a:pt x="13210" y="26387"/>
                  </a:cubicBezTo>
                  <a:cubicBezTo>
                    <a:pt x="5938" y="26387"/>
                    <a:pt x="0" y="20482"/>
                    <a:pt x="0" y="13210"/>
                  </a:cubicBezTo>
                  <a:cubicBezTo>
                    <a:pt x="0" y="5905"/>
                    <a:pt x="5938" y="1"/>
                    <a:pt x="13210" y="1"/>
                  </a:cubicBezTo>
                  <a:cubicBezTo>
                    <a:pt x="20515" y="1"/>
                    <a:pt x="26419" y="5905"/>
                    <a:pt x="26419" y="132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8"/>
            <p:cNvSpPr/>
            <p:nvPr/>
          </p:nvSpPr>
          <p:spPr>
            <a:xfrm>
              <a:off x="4390035" y="3400507"/>
              <a:ext cx="388271" cy="389021"/>
            </a:xfrm>
            <a:custGeom>
              <a:rect b="b" l="l" r="r" t="t"/>
              <a:pathLst>
                <a:path extrusionOk="0" h="17113" w="17080">
                  <a:moveTo>
                    <a:pt x="17079" y="8573"/>
                  </a:moveTo>
                  <a:cubicBezTo>
                    <a:pt x="17079" y="13277"/>
                    <a:pt x="13276" y="17113"/>
                    <a:pt x="8540" y="17113"/>
                  </a:cubicBezTo>
                  <a:cubicBezTo>
                    <a:pt x="3836" y="17113"/>
                    <a:pt x="0" y="13277"/>
                    <a:pt x="0" y="8573"/>
                  </a:cubicBezTo>
                  <a:cubicBezTo>
                    <a:pt x="0" y="3837"/>
                    <a:pt x="3836" y="1"/>
                    <a:pt x="8540" y="1"/>
                  </a:cubicBezTo>
                  <a:cubicBezTo>
                    <a:pt x="13276" y="1"/>
                    <a:pt x="17079" y="3837"/>
                    <a:pt x="17079" y="85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8"/>
            <p:cNvSpPr/>
            <p:nvPr/>
          </p:nvSpPr>
          <p:spPr>
            <a:xfrm>
              <a:off x="4440841" y="3452062"/>
              <a:ext cx="286657" cy="286657"/>
            </a:xfrm>
            <a:custGeom>
              <a:rect b="b" l="l" r="r" t="t"/>
              <a:pathLst>
                <a:path extrusionOk="0" h="12610" w="12610">
                  <a:moveTo>
                    <a:pt x="12609" y="6305"/>
                  </a:moveTo>
                  <a:cubicBezTo>
                    <a:pt x="12609" y="9775"/>
                    <a:pt x="9807" y="12610"/>
                    <a:pt x="6305" y="12610"/>
                  </a:cubicBezTo>
                  <a:cubicBezTo>
                    <a:pt x="2836" y="12610"/>
                    <a:pt x="0" y="9775"/>
                    <a:pt x="0" y="6305"/>
                  </a:cubicBezTo>
                  <a:cubicBezTo>
                    <a:pt x="0" y="2803"/>
                    <a:pt x="2836" y="1"/>
                    <a:pt x="6305" y="1"/>
                  </a:cubicBezTo>
                  <a:cubicBezTo>
                    <a:pt x="9807" y="1"/>
                    <a:pt x="12609" y="2803"/>
                    <a:pt x="12609" y="6305"/>
                  </a:cubicBezTo>
                  <a:close/>
                </a:path>
              </a:pathLst>
            </a:cu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Lexend Exa"/>
                  <a:ea typeface="Lexend Exa"/>
                  <a:cs typeface="Lexend Exa"/>
                  <a:sym typeface="Lexend Exa"/>
                </a:rPr>
                <a:t>3</a:t>
              </a:r>
              <a:endParaRPr>
                <a:solidFill>
                  <a:schemeClr val="dk1"/>
                </a:solidFill>
                <a:latin typeface="Lexend Exa"/>
                <a:ea typeface="Lexend Exa"/>
                <a:cs typeface="Lexend Exa"/>
                <a:sym typeface="Lexend Exa"/>
              </a:endParaRPr>
            </a:p>
          </p:txBody>
        </p:sp>
      </p:grpSp>
      <p:grpSp>
        <p:nvGrpSpPr>
          <p:cNvPr id="1048" name="Google Shape;1048;p98"/>
          <p:cNvGrpSpPr/>
          <p:nvPr/>
        </p:nvGrpSpPr>
        <p:grpSpPr>
          <a:xfrm>
            <a:off x="2626794" y="2391781"/>
            <a:ext cx="1402343" cy="1038300"/>
            <a:chOff x="2496627" y="2080356"/>
            <a:chExt cx="1618213" cy="1198130"/>
          </a:xfrm>
        </p:grpSpPr>
        <p:sp>
          <p:nvSpPr>
            <p:cNvPr id="1049" name="Google Shape;1049;p98"/>
            <p:cNvSpPr/>
            <p:nvPr/>
          </p:nvSpPr>
          <p:spPr>
            <a:xfrm>
              <a:off x="2496627" y="2379870"/>
              <a:ext cx="1618213" cy="898616"/>
            </a:xfrm>
            <a:custGeom>
              <a:rect b="b" l="l" r="r" t="t"/>
              <a:pathLst>
                <a:path extrusionOk="0" h="39530" w="71185">
                  <a:moveTo>
                    <a:pt x="15845" y="1"/>
                  </a:moveTo>
                  <a:cubicBezTo>
                    <a:pt x="15912" y="6906"/>
                    <a:pt x="19615" y="13611"/>
                    <a:pt x="26153" y="17146"/>
                  </a:cubicBezTo>
                  <a:cubicBezTo>
                    <a:pt x="35726" y="22383"/>
                    <a:pt x="47735" y="18848"/>
                    <a:pt x="52938" y="9241"/>
                  </a:cubicBezTo>
                  <a:cubicBezTo>
                    <a:pt x="54539" y="6305"/>
                    <a:pt x="55307" y="3136"/>
                    <a:pt x="55340" y="1"/>
                  </a:cubicBezTo>
                  <a:lnTo>
                    <a:pt x="71185" y="1"/>
                  </a:lnTo>
                  <a:cubicBezTo>
                    <a:pt x="71118" y="15278"/>
                    <a:pt x="61111" y="29388"/>
                    <a:pt x="45666" y="33958"/>
                  </a:cubicBezTo>
                  <a:cubicBezTo>
                    <a:pt x="26820" y="39529"/>
                    <a:pt x="7006" y="28755"/>
                    <a:pt x="1468" y="9875"/>
                  </a:cubicBezTo>
                  <a:cubicBezTo>
                    <a:pt x="468" y="6606"/>
                    <a:pt x="1" y="3270"/>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8"/>
            <p:cNvSpPr/>
            <p:nvPr/>
          </p:nvSpPr>
          <p:spPr>
            <a:xfrm>
              <a:off x="3000890" y="2080356"/>
              <a:ext cx="599820" cy="599842"/>
            </a:xfrm>
            <a:custGeom>
              <a:rect b="b" l="l" r="r" t="t"/>
              <a:pathLst>
                <a:path extrusionOk="0" h="26387" w="26386">
                  <a:moveTo>
                    <a:pt x="26386" y="13177"/>
                  </a:moveTo>
                  <a:cubicBezTo>
                    <a:pt x="26386" y="20482"/>
                    <a:pt x="20481" y="26386"/>
                    <a:pt x="13209" y="26386"/>
                  </a:cubicBezTo>
                  <a:cubicBezTo>
                    <a:pt x="5904" y="26386"/>
                    <a:pt x="0" y="20482"/>
                    <a:pt x="0" y="13177"/>
                  </a:cubicBezTo>
                  <a:cubicBezTo>
                    <a:pt x="0" y="5905"/>
                    <a:pt x="5904" y="1"/>
                    <a:pt x="13209" y="1"/>
                  </a:cubicBezTo>
                  <a:cubicBezTo>
                    <a:pt x="20481" y="1"/>
                    <a:pt x="26386" y="5905"/>
                    <a:pt x="26386" y="131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8"/>
            <p:cNvSpPr/>
            <p:nvPr/>
          </p:nvSpPr>
          <p:spPr>
            <a:xfrm>
              <a:off x="3106275" y="2185763"/>
              <a:ext cx="389021" cy="389021"/>
            </a:xfrm>
            <a:custGeom>
              <a:rect b="b" l="l" r="r" t="t"/>
              <a:pathLst>
                <a:path extrusionOk="0" h="17113" w="17113">
                  <a:moveTo>
                    <a:pt x="17113" y="8540"/>
                  </a:moveTo>
                  <a:cubicBezTo>
                    <a:pt x="17113" y="13277"/>
                    <a:pt x="13277" y="17113"/>
                    <a:pt x="8573" y="17113"/>
                  </a:cubicBezTo>
                  <a:cubicBezTo>
                    <a:pt x="3837" y="17113"/>
                    <a:pt x="1" y="13277"/>
                    <a:pt x="1" y="8540"/>
                  </a:cubicBezTo>
                  <a:cubicBezTo>
                    <a:pt x="1" y="3836"/>
                    <a:pt x="3837" y="0"/>
                    <a:pt x="8573" y="0"/>
                  </a:cubicBezTo>
                  <a:cubicBezTo>
                    <a:pt x="13277" y="0"/>
                    <a:pt x="17113" y="3836"/>
                    <a:pt x="17113" y="85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8"/>
            <p:cNvSpPr/>
            <p:nvPr/>
          </p:nvSpPr>
          <p:spPr>
            <a:xfrm>
              <a:off x="3157831" y="2236569"/>
              <a:ext cx="286657" cy="286657"/>
            </a:xfrm>
            <a:custGeom>
              <a:rect b="b" l="l" r="r" t="t"/>
              <a:pathLst>
                <a:path extrusionOk="0" h="12610" w="12610">
                  <a:moveTo>
                    <a:pt x="12610" y="6305"/>
                  </a:moveTo>
                  <a:cubicBezTo>
                    <a:pt x="12610" y="9807"/>
                    <a:pt x="9775" y="12609"/>
                    <a:pt x="6305" y="12609"/>
                  </a:cubicBezTo>
                  <a:cubicBezTo>
                    <a:pt x="2803" y="12609"/>
                    <a:pt x="1" y="9807"/>
                    <a:pt x="1" y="6305"/>
                  </a:cubicBezTo>
                  <a:cubicBezTo>
                    <a:pt x="1" y="2836"/>
                    <a:pt x="2803" y="0"/>
                    <a:pt x="6305" y="0"/>
                  </a:cubicBezTo>
                  <a:cubicBezTo>
                    <a:pt x="9775" y="0"/>
                    <a:pt x="12610" y="2836"/>
                    <a:pt x="12610" y="6305"/>
                  </a:cubicBezTo>
                  <a:close/>
                </a:path>
              </a:pathLst>
            </a:cu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Lexend Exa"/>
                  <a:ea typeface="Lexend Exa"/>
                  <a:cs typeface="Lexend Exa"/>
                  <a:sym typeface="Lexend Exa"/>
                </a:rPr>
                <a:t>2</a:t>
              </a:r>
              <a:endParaRPr>
                <a:solidFill>
                  <a:schemeClr val="dk1"/>
                </a:solidFill>
                <a:latin typeface="Lexend Exa"/>
                <a:ea typeface="Lexend Exa"/>
                <a:cs typeface="Lexend Exa"/>
                <a:sym typeface="Lexend Exa"/>
              </a:endParaRPr>
            </a:p>
          </p:txBody>
        </p:sp>
      </p:grpSp>
      <p:sp>
        <p:nvSpPr>
          <p:cNvPr id="1053" name="Google Shape;1053;p98"/>
          <p:cNvSpPr/>
          <p:nvPr/>
        </p:nvSpPr>
        <p:spPr>
          <a:xfrm>
            <a:off x="5481169" y="4564421"/>
            <a:ext cx="627" cy="18"/>
          </a:xfrm>
          <a:custGeom>
            <a:rect b="b" l="l" r="r" t="t"/>
            <a:pathLst>
              <a:path extrusionOk="0" h="1" w="34">
                <a:moveTo>
                  <a:pt x="0" y="0"/>
                </a:moveTo>
                <a:cubicBezTo>
                  <a:pt x="0" y="0"/>
                  <a:pt x="34" y="0"/>
                  <a:pt x="34" y="0"/>
                </a:cubicBezTo>
                <a:cubicBezTo>
                  <a:pt x="34" y="0"/>
                  <a:pt x="34" y="0"/>
                  <a:pt x="34"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4" name="Google Shape;1054;p98"/>
          <p:cNvSpPr/>
          <p:nvPr/>
        </p:nvSpPr>
        <p:spPr>
          <a:xfrm>
            <a:off x="5482387" y="4563185"/>
            <a:ext cx="1255" cy="18"/>
          </a:xfrm>
          <a:custGeom>
            <a:rect b="b" l="l" r="r" t="t"/>
            <a:pathLst>
              <a:path extrusionOk="0" h="1" w="68">
                <a:moveTo>
                  <a:pt x="1" y="1"/>
                </a:moveTo>
                <a:cubicBezTo>
                  <a:pt x="1" y="1"/>
                  <a:pt x="1" y="1"/>
                  <a:pt x="1" y="1"/>
                </a:cubicBezTo>
                <a:cubicBezTo>
                  <a:pt x="1" y="1"/>
                  <a:pt x="34" y="1"/>
                  <a:pt x="34" y="1"/>
                </a:cubicBezTo>
                <a:cubicBezTo>
                  <a:pt x="34" y="1"/>
                  <a:pt x="68" y="1"/>
                  <a:pt x="68" y="1"/>
                </a:cubicBezTo>
                <a:cubicBezTo>
                  <a:pt x="68" y="1"/>
                  <a:pt x="34" y="1"/>
                  <a:pt x="1" y="1"/>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5" name="Google Shape;1055;p98"/>
          <p:cNvSpPr/>
          <p:nvPr/>
        </p:nvSpPr>
        <p:spPr>
          <a:xfrm>
            <a:off x="5480542" y="4562576"/>
            <a:ext cx="646" cy="627"/>
          </a:xfrm>
          <a:custGeom>
            <a:rect b="b" l="l" r="r" t="t"/>
            <a:pathLst>
              <a:path extrusionOk="0" h="34" w="35">
                <a:moveTo>
                  <a:pt x="1" y="34"/>
                </a:moveTo>
                <a:cubicBezTo>
                  <a:pt x="1" y="34"/>
                  <a:pt x="34" y="34"/>
                  <a:pt x="34" y="0"/>
                </a:cubicBezTo>
                <a:cubicBezTo>
                  <a:pt x="34" y="0"/>
                  <a:pt x="1" y="34"/>
                  <a:pt x="1" y="34"/>
                </a:cubicBezTo>
                <a:cubicBezTo>
                  <a:pt x="1" y="34"/>
                  <a:pt x="1" y="34"/>
                  <a:pt x="1"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6" name="Google Shape;1056;p98"/>
          <p:cNvSpPr/>
          <p:nvPr/>
        </p:nvSpPr>
        <p:spPr>
          <a:xfrm>
            <a:off x="5483623" y="4563812"/>
            <a:ext cx="627" cy="18"/>
          </a:xfrm>
          <a:custGeom>
            <a:rect b="b" l="l" r="r" t="t"/>
            <a:pathLst>
              <a:path extrusionOk="0" h="1" w="34">
                <a:moveTo>
                  <a:pt x="34" y="0"/>
                </a:moveTo>
                <a:cubicBezTo>
                  <a:pt x="34" y="0"/>
                  <a:pt x="1" y="0"/>
                  <a:pt x="1" y="0"/>
                </a:cubicBezTo>
                <a:cubicBezTo>
                  <a:pt x="1" y="0"/>
                  <a:pt x="1" y="0"/>
                  <a:pt x="1" y="0"/>
                </a:cubicBezTo>
                <a:cubicBezTo>
                  <a:pt x="1" y="0"/>
                  <a:pt x="34" y="0"/>
                  <a:pt x="34"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7" name="Google Shape;1057;p98"/>
          <p:cNvSpPr/>
          <p:nvPr/>
        </p:nvSpPr>
        <p:spPr>
          <a:xfrm>
            <a:off x="5481778" y="4563812"/>
            <a:ext cx="627" cy="627"/>
          </a:xfrm>
          <a:custGeom>
            <a:rect b="b" l="l" r="r" t="t"/>
            <a:pathLst>
              <a:path extrusionOk="0" h="34" w="34">
                <a:moveTo>
                  <a:pt x="1" y="33"/>
                </a:moveTo>
                <a:cubicBezTo>
                  <a:pt x="1" y="33"/>
                  <a:pt x="1" y="33"/>
                  <a:pt x="34" y="33"/>
                </a:cubicBezTo>
                <a:cubicBezTo>
                  <a:pt x="34" y="33"/>
                  <a:pt x="34" y="33"/>
                  <a:pt x="34" y="33"/>
                </a:cubicBezTo>
                <a:cubicBezTo>
                  <a:pt x="34" y="0"/>
                  <a:pt x="1" y="0"/>
                  <a:pt x="1" y="0"/>
                </a:cubicBezTo>
                <a:cubicBezTo>
                  <a:pt x="1" y="0"/>
                  <a:pt x="1" y="0"/>
                  <a:pt x="1" y="33"/>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8" name="Google Shape;1058;p98"/>
          <p:cNvSpPr/>
          <p:nvPr/>
        </p:nvSpPr>
        <p:spPr>
          <a:xfrm>
            <a:off x="5484231" y="4563185"/>
            <a:ext cx="646" cy="18"/>
          </a:xfrm>
          <a:custGeom>
            <a:rect b="b" l="l" r="r" t="t"/>
            <a:pathLst>
              <a:path extrusionOk="0" h="1" w="35">
                <a:moveTo>
                  <a:pt x="34" y="1"/>
                </a:moveTo>
                <a:cubicBezTo>
                  <a:pt x="34" y="1"/>
                  <a:pt x="34" y="1"/>
                  <a:pt x="34" y="1"/>
                </a:cubicBezTo>
                <a:cubicBezTo>
                  <a:pt x="34" y="1"/>
                  <a:pt x="34" y="1"/>
                  <a:pt x="34" y="1"/>
                </a:cubicBezTo>
                <a:cubicBezTo>
                  <a:pt x="34" y="1"/>
                  <a:pt x="34" y="1"/>
                  <a:pt x="34" y="1"/>
                </a:cubicBezTo>
                <a:cubicBezTo>
                  <a:pt x="34" y="1"/>
                  <a:pt x="34" y="1"/>
                  <a:pt x="34" y="1"/>
                </a:cubicBezTo>
                <a:lnTo>
                  <a:pt x="34" y="1"/>
                </a:lnTo>
                <a:cubicBezTo>
                  <a:pt x="1" y="1"/>
                  <a:pt x="1" y="1"/>
                  <a:pt x="34" y="1"/>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59" name="Google Shape;1059;p98"/>
          <p:cNvSpPr/>
          <p:nvPr/>
        </p:nvSpPr>
        <p:spPr>
          <a:xfrm>
            <a:off x="5479933" y="4565030"/>
            <a:ext cx="627" cy="18"/>
          </a:xfrm>
          <a:custGeom>
            <a:rect b="b" l="l" r="r" t="t"/>
            <a:pathLst>
              <a:path extrusionOk="0" h="1" w="34">
                <a:moveTo>
                  <a:pt x="0" y="1"/>
                </a:moveTo>
                <a:lnTo>
                  <a:pt x="34" y="1"/>
                </a:lnTo>
                <a:cubicBezTo>
                  <a:pt x="34" y="1"/>
                  <a:pt x="34" y="1"/>
                  <a:pt x="34" y="1"/>
                </a:cubicBezTo>
                <a:cubicBezTo>
                  <a:pt x="34" y="1"/>
                  <a:pt x="34" y="1"/>
                  <a:pt x="0" y="1"/>
                </a:cubicBezTo>
                <a:cubicBezTo>
                  <a:pt x="0" y="1"/>
                  <a:pt x="0" y="1"/>
                  <a:pt x="0" y="1"/>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0" name="Google Shape;1060;p98"/>
          <p:cNvSpPr/>
          <p:nvPr/>
        </p:nvSpPr>
        <p:spPr>
          <a:xfrm>
            <a:off x="5478697" y="4565030"/>
            <a:ext cx="646" cy="18"/>
          </a:xfrm>
          <a:custGeom>
            <a:rect b="b" l="l" r="r" t="t"/>
            <a:pathLst>
              <a:path extrusionOk="0" h="1" w="35">
                <a:moveTo>
                  <a:pt x="1" y="1"/>
                </a:moveTo>
                <a:cubicBezTo>
                  <a:pt x="1" y="1"/>
                  <a:pt x="34" y="1"/>
                  <a:pt x="34" y="1"/>
                </a:cubicBezTo>
                <a:lnTo>
                  <a:pt x="34" y="1"/>
                </a:lnTo>
                <a:cubicBezTo>
                  <a:pt x="34" y="1"/>
                  <a:pt x="1" y="1"/>
                  <a:pt x="1" y="1"/>
                </a:cubicBezTo>
                <a:cubicBezTo>
                  <a:pt x="1" y="1"/>
                  <a:pt x="1" y="1"/>
                  <a:pt x="1" y="1"/>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1" name="Google Shape;1061;p98"/>
          <p:cNvSpPr/>
          <p:nvPr/>
        </p:nvSpPr>
        <p:spPr>
          <a:xfrm>
            <a:off x="5479324" y="4564421"/>
            <a:ext cx="1236" cy="18"/>
          </a:xfrm>
          <a:custGeom>
            <a:rect b="b" l="l" r="r" t="t"/>
            <a:pathLst>
              <a:path extrusionOk="0" h="1" w="67">
                <a:moveTo>
                  <a:pt x="67" y="0"/>
                </a:moveTo>
                <a:lnTo>
                  <a:pt x="67" y="0"/>
                </a:lnTo>
                <a:lnTo>
                  <a:pt x="67" y="0"/>
                </a:lnTo>
                <a:lnTo>
                  <a:pt x="67" y="0"/>
                </a:lnTo>
                <a:lnTo>
                  <a:pt x="67" y="0"/>
                </a:lnTo>
                <a:lnTo>
                  <a:pt x="67" y="0"/>
                </a:lnTo>
                <a:lnTo>
                  <a:pt x="67" y="0"/>
                </a:lnTo>
                <a:lnTo>
                  <a:pt x="67" y="0"/>
                </a:lnTo>
                <a:cubicBezTo>
                  <a:pt x="67" y="0"/>
                  <a:pt x="67" y="0"/>
                  <a:pt x="67" y="0"/>
                </a:cubicBezTo>
                <a:cubicBezTo>
                  <a:pt x="67" y="0"/>
                  <a:pt x="33" y="0"/>
                  <a:pt x="33" y="0"/>
                </a:cubicBezTo>
                <a:cubicBezTo>
                  <a:pt x="0" y="0"/>
                  <a:pt x="0" y="0"/>
                  <a:pt x="33" y="0"/>
                </a:cubicBezTo>
                <a:cubicBezTo>
                  <a:pt x="33" y="0"/>
                  <a:pt x="67" y="0"/>
                  <a:pt x="67"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2" name="Google Shape;1062;p98"/>
          <p:cNvSpPr/>
          <p:nvPr/>
        </p:nvSpPr>
        <p:spPr>
          <a:xfrm>
            <a:off x="5475616" y="4562576"/>
            <a:ext cx="1863" cy="1255"/>
          </a:xfrm>
          <a:custGeom>
            <a:rect b="b" l="l" r="r" t="t"/>
            <a:pathLst>
              <a:path extrusionOk="0" h="68" w="101">
                <a:moveTo>
                  <a:pt x="101" y="34"/>
                </a:moveTo>
                <a:cubicBezTo>
                  <a:pt x="101" y="34"/>
                  <a:pt x="101" y="0"/>
                  <a:pt x="101" y="0"/>
                </a:cubicBezTo>
                <a:cubicBezTo>
                  <a:pt x="101" y="0"/>
                  <a:pt x="101" y="0"/>
                  <a:pt x="68" y="34"/>
                </a:cubicBezTo>
                <a:cubicBezTo>
                  <a:pt x="68" y="34"/>
                  <a:pt x="34" y="34"/>
                  <a:pt x="34" y="34"/>
                </a:cubicBezTo>
                <a:cubicBezTo>
                  <a:pt x="34" y="34"/>
                  <a:pt x="34" y="67"/>
                  <a:pt x="1" y="67"/>
                </a:cubicBezTo>
                <a:cubicBezTo>
                  <a:pt x="34" y="67"/>
                  <a:pt x="34" y="67"/>
                  <a:pt x="34" y="67"/>
                </a:cubicBezTo>
                <a:cubicBezTo>
                  <a:pt x="68" y="34"/>
                  <a:pt x="68" y="34"/>
                  <a:pt x="101"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3" name="Google Shape;1063;p98"/>
          <p:cNvSpPr/>
          <p:nvPr/>
        </p:nvSpPr>
        <p:spPr>
          <a:xfrm>
            <a:off x="5476852" y="4675696"/>
            <a:ext cx="6790" cy="4945"/>
          </a:xfrm>
          <a:custGeom>
            <a:rect b="b" l="l" r="r" t="t"/>
            <a:pathLst>
              <a:path extrusionOk="0" h="268" w="368">
                <a:moveTo>
                  <a:pt x="334" y="34"/>
                </a:moveTo>
                <a:cubicBezTo>
                  <a:pt x="368" y="34"/>
                  <a:pt x="368" y="67"/>
                  <a:pt x="334" y="67"/>
                </a:cubicBezTo>
                <a:cubicBezTo>
                  <a:pt x="334" y="67"/>
                  <a:pt x="334" y="101"/>
                  <a:pt x="334" y="101"/>
                </a:cubicBezTo>
                <a:cubicBezTo>
                  <a:pt x="301" y="101"/>
                  <a:pt x="301" y="101"/>
                  <a:pt x="301" y="101"/>
                </a:cubicBezTo>
                <a:cubicBezTo>
                  <a:pt x="268" y="134"/>
                  <a:pt x="234" y="134"/>
                  <a:pt x="201" y="167"/>
                </a:cubicBezTo>
                <a:cubicBezTo>
                  <a:pt x="201" y="167"/>
                  <a:pt x="201" y="167"/>
                  <a:pt x="167" y="167"/>
                </a:cubicBezTo>
                <a:cubicBezTo>
                  <a:pt x="134" y="167"/>
                  <a:pt x="134" y="167"/>
                  <a:pt x="101" y="201"/>
                </a:cubicBezTo>
                <a:cubicBezTo>
                  <a:pt x="101" y="201"/>
                  <a:pt x="101" y="201"/>
                  <a:pt x="101" y="201"/>
                </a:cubicBezTo>
                <a:cubicBezTo>
                  <a:pt x="1" y="267"/>
                  <a:pt x="1" y="267"/>
                  <a:pt x="1" y="267"/>
                </a:cubicBezTo>
                <a:lnTo>
                  <a:pt x="1" y="267"/>
                </a:lnTo>
                <a:cubicBezTo>
                  <a:pt x="34" y="267"/>
                  <a:pt x="34" y="267"/>
                  <a:pt x="67" y="267"/>
                </a:cubicBezTo>
                <a:cubicBezTo>
                  <a:pt x="67" y="267"/>
                  <a:pt x="67" y="267"/>
                  <a:pt x="67" y="267"/>
                </a:cubicBezTo>
                <a:cubicBezTo>
                  <a:pt x="67" y="234"/>
                  <a:pt x="101" y="234"/>
                  <a:pt x="134" y="201"/>
                </a:cubicBezTo>
                <a:cubicBezTo>
                  <a:pt x="167" y="201"/>
                  <a:pt x="167" y="201"/>
                  <a:pt x="201" y="201"/>
                </a:cubicBezTo>
                <a:lnTo>
                  <a:pt x="268" y="134"/>
                </a:lnTo>
                <a:cubicBezTo>
                  <a:pt x="301" y="134"/>
                  <a:pt x="301" y="134"/>
                  <a:pt x="334" y="101"/>
                </a:cubicBezTo>
                <a:cubicBezTo>
                  <a:pt x="368" y="67"/>
                  <a:pt x="368" y="34"/>
                  <a:pt x="368" y="34"/>
                </a:cubicBezTo>
                <a:cubicBezTo>
                  <a:pt x="368" y="34"/>
                  <a:pt x="368" y="1"/>
                  <a:pt x="334" y="34"/>
                </a:cubicBezTo>
                <a:cubicBezTo>
                  <a:pt x="334" y="34"/>
                  <a:pt x="334" y="34"/>
                  <a:pt x="334"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4" name="Google Shape;1064;p98"/>
          <p:cNvSpPr/>
          <p:nvPr/>
        </p:nvSpPr>
        <p:spPr>
          <a:xfrm>
            <a:off x="5467000" y="4645651"/>
            <a:ext cx="1255" cy="18"/>
          </a:xfrm>
          <a:custGeom>
            <a:rect b="b" l="l" r="r" t="t"/>
            <a:pathLst>
              <a:path extrusionOk="0" h="1" w="68">
                <a:moveTo>
                  <a:pt x="34" y="1"/>
                </a:moveTo>
                <a:cubicBezTo>
                  <a:pt x="34" y="1"/>
                  <a:pt x="34" y="1"/>
                  <a:pt x="34" y="1"/>
                </a:cubicBezTo>
                <a:cubicBezTo>
                  <a:pt x="34" y="1"/>
                  <a:pt x="34" y="1"/>
                  <a:pt x="34" y="1"/>
                </a:cubicBezTo>
                <a:cubicBezTo>
                  <a:pt x="1" y="1"/>
                  <a:pt x="34" y="1"/>
                  <a:pt x="34" y="1"/>
                </a:cubicBezTo>
                <a:cubicBezTo>
                  <a:pt x="34" y="1"/>
                  <a:pt x="34" y="1"/>
                  <a:pt x="34" y="1"/>
                </a:cubicBezTo>
                <a:cubicBezTo>
                  <a:pt x="34" y="1"/>
                  <a:pt x="68" y="1"/>
                  <a:pt x="68" y="1"/>
                </a:cubicBezTo>
                <a:cubicBezTo>
                  <a:pt x="68" y="1"/>
                  <a:pt x="34" y="1"/>
                  <a:pt x="34" y="1"/>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5" name="Google Shape;1065;p98"/>
          <p:cNvSpPr/>
          <p:nvPr/>
        </p:nvSpPr>
        <p:spPr>
          <a:xfrm>
            <a:off x="5470708" y="4646260"/>
            <a:ext cx="1236" cy="1255"/>
          </a:xfrm>
          <a:custGeom>
            <a:rect b="b" l="l" r="r" t="t"/>
            <a:pathLst>
              <a:path extrusionOk="0" h="68" w="67">
                <a:moveTo>
                  <a:pt x="33" y="68"/>
                </a:moveTo>
                <a:cubicBezTo>
                  <a:pt x="33" y="68"/>
                  <a:pt x="67" y="34"/>
                  <a:pt x="67" y="34"/>
                </a:cubicBezTo>
                <a:cubicBezTo>
                  <a:pt x="67" y="34"/>
                  <a:pt x="67" y="34"/>
                  <a:pt x="67" y="34"/>
                </a:cubicBezTo>
                <a:lnTo>
                  <a:pt x="67" y="34"/>
                </a:lnTo>
                <a:lnTo>
                  <a:pt x="67" y="1"/>
                </a:lnTo>
                <a:cubicBezTo>
                  <a:pt x="67" y="1"/>
                  <a:pt x="67" y="1"/>
                  <a:pt x="33" y="1"/>
                </a:cubicBezTo>
                <a:cubicBezTo>
                  <a:pt x="33" y="34"/>
                  <a:pt x="0" y="68"/>
                  <a:pt x="33" y="68"/>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6" name="Google Shape;1066;p98"/>
          <p:cNvSpPr/>
          <p:nvPr/>
        </p:nvSpPr>
        <p:spPr>
          <a:xfrm>
            <a:off x="5478088" y="4643197"/>
            <a:ext cx="627" cy="18"/>
          </a:xfrm>
          <a:custGeom>
            <a:rect b="b" l="l" r="r" t="t"/>
            <a:pathLst>
              <a:path extrusionOk="0" h="1" w="34">
                <a:moveTo>
                  <a:pt x="34" y="0"/>
                </a:moveTo>
                <a:cubicBezTo>
                  <a:pt x="34" y="0"/>
                  <a:pt x="34" y="0"/>
                  <a:pt x="0" y="0"/>
                </a:cubicBezTo>
                <a:cubicBezTo>
                  <a:pt x="0" y="0"/>
                  <a:pt x="0" y="0"/>
                  <a:pt x="0" y="0"/>
                </a:cubicBezTo>
                <a:cubicBezTo>
                  <a:pt x="34" y="0"/>
                  <a:pt x="34" y="0"/>
                  <a:pt x="34" y="0"/>
                </a:cubicBezTo>
                <a:cubicBezTo>
                  <a:pt x="34" y="0"/>
                  <a:pt x="34" y="0"/>
                  <a:pt x="34"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7" name="Google Shape;1067;p98"/>
          <p:cNvSpPr/>
          <p:nvPr/>
        </p:nvSpPr>
        <p:spPr>
          <a:xfrm>
            <a:off x="5476852" y="4643197"/>
            <a:ext cx="627" cy="1236"/>
          </a:xfrm>
          <a:custGeom>
            <a:rect b="b" l="l" r="r" t="t"/>
            <a:pathLst>
              <a:path extrusionOk="0" h="67" w="34">
                <a:moveTo>
                  <a:pt x="1" y="33"/>
                </a:moveTo>
                <a:cubicBezTo>
                  <a:pt x="1" y="33"/>
                  <a:pt x="1" y="33"/>
                  <a:pt x="1" y="33"/>
                </a:cubicBezTo>
                <a:cubicBezTo>
                  <a:pt x="1" y="67"/>
                  <a:pt x="1" y="67"/>
                  <a:pt x="1" y="67"/>
                </a:cubicBezTo>
                <a:cubicBezTo>
                  <a:pt x="1" y="67"/>
                  <a:pt x="1" y="67"/>
                  <a:pt x="34" y="33"/>
                </a:cubicBezTo>
                <a:cubicBezTo>
                  <a:pt x="34" y="33"/>
                  <a:pt x="34" y="33"/>
                  <a:pt x="34" y="33"/>
                </a:cubicBezTo>
                <a:cubicBezTo>
                  <a:pt x="34" y="33"/>
                  <a:pt x="34" y="0"/>
                  <a:pt x="34" y="0"/>
                </a:cubicBezTo>
                <a:cubicBezTo>
                  <a:pt x="34" y="33"/>
                  <a:pt x="34" y="33"/>
                  <a:pt x="1" y="33"/>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8" name="Google Shape;1068;p98"/>
          <p:cNvSpPr/>
          <p:nvPr/>
        </p:nvSpPr>
        <p:spPr>
          <a:xfrm>
            <a:off x="5476852" y="4565030"/>
            <a:ext cx="627" cy="646"/>
          </a:xfrm>
          <a:custGeom>
            <a:rect b="b" l="l" r="r" t="t"/>
            <a:pathLst>
              <a:path extrusionOk="0" h="35" w="34">
                <a:moveTo>
                  <a:pt x="34" y="34"/>
                </a:moveTo>
                <a:cubicBezTo>
                  <a:pt x="34" y="34"/>
                  <a:pt x="34" y="34"/>
                  <a:pt x="34" y="34"/>
                </a:cubicBezTo>
                <a:cubicBezTo>
                  <a:pt x="34" y="34"/>
                  <a:pt x="34" y="34"/>
                  <a:pt x="34" y="1"/>
                </a:cubicBezTo>
                <a:cubicBezTo>
                  <a:pt x="34" y="1"/>
                  <a:pt x="34" y="1"/>
                  <a:pt x="34" y="1"/>
                </a:cubicBezTo>
                <a:cubicBezTo>
                  <a:pt x="1" y="1"/>
                  <a:pt x="1" y="34"/>
                  <a:pt x="34"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69" name="Google Shape;1069;p98"/>
          <p:cNvSpPr/>
          <p:nvPr/>
        </p:nvSpPr>
        <p:spPr>
          <a:xfrm>
            <a:off x="5472553" y="4564421"/>
            <a:ext cx="3708" cy="3708"/>
          </a:xfrm>
          <a:custGeom>
            <a:rect b="b" l="l" r="r" t="t"/>
            <a:pathLst>
              <a:path extrusionOk="0" h="201" w="201">
                <a:moveTo>
                  <a:pt x="134" y="34"/>
                </a:moveTo>
                <a:cubicBezTo>
                  <a:pt x="134" y="34"/>
                  <a:pt x="134" y="34"/>
                  <a:pt x="100" y="67"/>
                </a:cubicBezTo>
                <a:cubicBezTo>
                  <a:pt x="100" y="67"/>
                  <a:pt x="100" y="67"/>
                  <a:pt x="100" y="67"/>
                </a:cubicBezTo>
                <a:cubicBezTo>
                  <a:pt x="67" y="100"/>
                  <a:pt x="67" y="67"/>
                  <a:pt x="34" y="100"/>
                </a:cubicBezTo>
                <a:cubicBezTo>
                  <a:pt x="34" y="100"/>
                  <a:pt x="67" y="100"/>
                  <a:pt x="67" y="100"/>
                </a:cubicBezTo>
                <a:cubicBezTo>
                  <a:pt x="67" y="100"/>
                  <a:pt x="67" y="100"/>
                  <a:pt x="67" y="100"/>
                </a:cubicBezTo>
                <a:cubicBezTo>
                  <a:pt x="67" y="134"/>
                  <a:pt x="67" y="134"/>
                  <a:pt x="34" y="134"/>
                </a:cubicBezTo>
                <a:cubicBezTo>
                  <a:pt x="34" y="134"/>
                  <a:pt x="34" y="167"/>
                  <a:pt x="34" y="167"/>
                </a:cubicBezTo>
                <a:cubicBezTo>
                  <a:pt x="34" y="167"/>
                  <a:pt x="0" y="167"/>
                  <a:pt x="0" y="201"/>
                </a:cubicBezTo>
                <a:lnTo>
                  <a:pt x="0" y="201"/>
                </a:lnTo>
                <a:lnTo>
                  <a:pt x="0" y="201"/>
                </a:lnTo>
                <a:cubicBezTo>
                  <a:pt x="34" y="201"/>
                  <a:pt x="34" y="167"/>
                  <a:pt x="67" y="167"/>
                </a:cubicBezTo>
                <a:cubicBezTo>
                  <a:pt x="67" y="167"/>
                  <a:pt x="67" y="167"/>
                  <a:pt x="67" y="167"/>
                </a:cubicBezTo>
                <a:cubicBezTo>
                  <a:pt x="67" y="167"/>
                  <a:pt x="67" y="167"/>
                  <a:pt x="100" y="167"/>
                </a:cubicBezTo>
                <a:cubicBezTo>
                  <a:pt x="100" y="134"/>
                  <a:pt x="100" y="134"/>
                  <a:pt x="134" y="134"/>
                </a:cubicBezTo>
                <a:lnTo>
                  <a:pt x="134" y="134"/>
                </a:lnTo>
                <a:cubicBezTo>
                  <a:pt x="134" y="134"/>
                  <a:pt x="134" y="100"/>
                  <a:pt x="167" y="100"/>
                </a:cubicBezTo>
                <a:cubicBezTo>
                  <a:pt x="167" y="67"/>
                  <a:pt x="200" y="67"/>
                  <a:pt x="200" y="67"/>
                </a:cubicBezTo>
                <a:lnTo>
                  <a:pt x="200" y="34"/>
                </a:lnTo>
                <a:cubicBezTo>
                  <a:pt x="200" y="34"/>
                  <a:pt x="200" y="34"/>
                  <a:pt x="200" y="67"/>
                </a:cubicBezTo>
                <a:cubicBezTo>
                  <a:pt x="167" y="67"/>
                  <a:pt x="167" y="67"/>
                  <a:pt x="134" y="67"/>
                </a:cubicBezTo>
                <a:cubicBezTo>
                  <a:pt x="134" y="67"/>
                  <a:pt x="134" y="67"/>
                  <a:pt x="167" y="34"/>
                </a:cubicBezTo>
                <a:cubicBezTo>
                  <a:pt x="167" y="34"/>
                  <a:pt x="167" y="34"/>
                  <a:pt x="167" y="34"/>
                </a:cubicBezTo>
                <a:cubicBezTo>
                  <a:pt x="167" y="0"/>
                  <a:pt x="134" y="34"/>
                  <a:pt x="134" y="34"/>
                </a:cubicBezTo>
                <a:cubicBezTo>
                  <a:pt x="134" y="34"/>
                  <a:pt x="134" y="34"/>
                  <a:pt x="134"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0" name="Google Shape;1070;p98"/>
          <p:cNvSpPr/>
          <p:nvPr/>
        </p:nvSpPr>
        <p:spPr>
          <a:xfrm>
            <a:off x="5467627" y="4645042"/>
            <a:ext cx="627" cy="18"/>
          </a:xfrm>
          <a:custGeom>
            <a:rect b="b" l="l" r="r" t="t"/>
            <a:pathLst>
              <a:path extrusionOk="0" h="1" w="34">
                <a:moveTo>
                  <a:pt x="0" y="0"/>
                </a:moveTo>
                <a:cubicBezTo>
                  <a:pt x="0" y="0"/>
                  <a:pt x="0" y="0"/>
                  <a:pt x="0" y="0"/>
                </a:cubicBezTo>
                <a:cubicBezTo>
                  <a:pt x="34" y="0"/>
                  <a:pt x="34" y="0"/>
                  <a:pt x="34" y="0"/>
                </a:cubicBezTo>
                <a:cubicBezTo>
                  <a:pt x="34" y="0"/>
                  <a:pt x="0" y="0"/>
                  <a:pt x="0"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1" name="Google Shape;1071;p98"/>
          <p:cNvSpPr/>
          <p:nvPr/>
        </p:nvSpPr>
        <p:spPr>
          <a:xfrm>
            <a:off x="5466391" y="4649968"/>
            <a:ext cx="627" cy="627"/>
          </a:xfrm>
          <a:custGeom>
            <a:rect b="b" l="l" r="r" t="t"/>
            <a:pathLst>
              <a:path extrusionOk="0" h="34" w="34">
                <a:moveTo>
                  <a:pt x="34" y="0"/>
                </a:moveTo>
                <a:cubicBezTo>
                  <a:pt x="34" y="0"/>
                  <a:pt x="34" y="0"/>
                  <a:pt x="1" y="0"/>
                </a:cubicBezTo>
                <a:cubicBezTo>
                  <a:pt x="1" y="33"/>
                  <a:pt x="1" y="33"/>
                  <a:pt x="1" y="33"/>
                </a:cubicBezTo>
                <a:cubicBezTo>
                  <a:pt x="1" y="33"/>
                  <a:pt x="34" y="33"/>
                  <a:pt x="34" y="33"/>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2" name="Google Shape;1072;p98"/>
          <p:cNvSpPr/>
          <p:nvPr/>
        </p:nvSpPr>
        <p:spPr>
          <a:xfrm>
            <a:off x="5467000" y="4649968"/>
            <a:ext cx="1255" cy="627"/>
          </a:xfrm>
          <a:custGeom>
            <a:rect b="b" l="l" r="r" t="t"/>
            <a:pathLst>
              <a:path extrusionOk="0" h="34" w="68">
                <a:moveTo>
                  <a:pt x="34" y="0"/>
                </a:moveTo>
                <a:cubicBezTo>
                  <a:pt x="68" y="0"/>
                  <a:pt x="34" y="0"/>
                  <a:pt x="34" y="0"/>
                </a:cubicBezTo>
                <a:cubicBezTo>
                  <a:pt x="1" y="0"/>
                  <a:pt x="1" y="0"/>
                  <a:pt x="34" y="33"/>
                </a:cubicBezTo>
                <a:cubicBezTo>
                  <a:pt x="34" y="33"/>
                  <a:pt x="34" y="33"/>
                  <a:pt x="34"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3" name="Google Shape;1073;p98"/>
          <p:cNvSpPr/>
          <p:nvPr/>
        </p:nvSpPr>
        <p:spPr>
          <a:xfrm>
            <a:off x="5468236" y="4649968"/>
            <a:ext cx="627" cy="627"/>
          </a:xfrm>
          <a:custGeom>
            <a:rect b="b" l="l" r="r" t="t"/>
            <a:pathLst>
              <a:path extrusionOk="0" h="34" w="34">
                <a:moveTo>
                  <a:pt x="1" y="0"/>
                </a:moveTo>
                <a:cubicBezTo>
                  <a:pt x="1" y="0"/>
                  <a:pt x="1" y="0"/>
                  <a:pt x="1" y="0"/>
                </a:cubicBezTo>
                <a:cubicBezTo>
                  <a:pt x="1" y="33"/>
                  <a:pt x="34" y="0"/>
                  <a:pt x="34" y="0"/>
                </a:cubicBezTo>
                <a:cubicBezTo>
                  <a:pt x="34" y="0"/>
                  <a:pt x="34" y="0"/>
                  <a:pt x="1" y="0"/>
                </a:cubicBezTo>
                <a:cubicBezTo>
                  <a:pt x="1" y="0"/>
                  <a:pt x="1" y="0"/>
                  <a:pt x="34" y="0"/>
                </a:cubicBezTo>
                <a:cubicBezTo>
                  <a:pt x="34" y="0"/>
                  <a:pt x="1" y="0"/>
                  <a:pt x="1"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4" name="Google Shape;1074;p98"/>
          <p:cNvSpPr/>
          <p:nvPr/>
        </p:nvSpPr>
        <p:spPr>
          <a:xfrm>
            <a:off x="5499618" y="4657348"/>
            <a:ext cx="18" cy="18"/>
          </a:xfrm>
          <a:custGeom>
            <a:rect b="b" l="l" r="r" t="t"/>
            <a:pathLst>
              <a:path extrusionOk="0" h="1" w="1">
                <a:moveTo>
                  <a:pt x="1" y="0"/>
                </a:move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5" name="Google Shape;1075;p98"/>
          <p:cNvSpPr/>
          <p:nvPr/>
        </p:nvSpPr>
        <p:spPr>
          <a:xfrm>
            <a:off x="5497164" y="4656720"/>
            <a:ext cx="2472" cy="1255"/>
          </a:xfrm>
          <a:custGeom>
            <a:rect b="b" l="l" r="r" t="t"/>
            <a:pathLst>
              <a:path extrusionOk="0" h="68" w="134">
                <a:moveTo>
                  <a:pt x="67" y="34"/>
                </a:moveTo>
                <a:cubicBezTo>
                  <a:pt x="67" y="34"/>
                  <a:pt x="134" y="1"/>
                  <a:pt x="134" y="34"/>
                </a:cubicBezTo>
                <a:lnTo>
                  <a:pt x="134" y="1"/>
                </a:lnTo>
                <a:cubicBezTo>
                  <a:pt x="101" y="1"/>
                  <a:pt x="101" y="1"/>
                  <a:pt x="67" y="1"/>
                </a:cubicBezTo>
                <a:cubicBezTo>
                  <a:pt x="67" y="1"/>
                  <a:pt x="34" y="34"/>
                  <a:pt x="34" y="34"/>
                </a:cubicBezTo>
                <a:cubicBezTo>
                  <a:pt x="34" y="34"/>
                  <a:pt x="0" y="68"/>
                  <a:pt x="0" y="68"/>
                </a:cubicBezTo>
                <a:lnTo>
                  <a:pt x="0" y="68"/>
                </a:lnTo>
                <a:lnTo>
                  <a:pt x="0" y="68"/>
                </a:lnTo>
                <a:cubicBezTo>
                  <a:pt x="34" y="68"/>
                  <a:pt x="34" y="68"/>
                  <a:pt x="34" y="68"/>
                </a:cubicBezTo>
                <a:cubicBezTo>
                  <a:pt x="67" y="34"/>
                  <a:pt x="67" y="34"/>
                  <a:pt x="67"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6" name="Google Shape;1076;p98"/>
          <p:cNvSpPr/>
          <p:nvPr/>
        </p:nvSpPr>
        <p:spPr>
          <a:xfrm>
            <a:off x="5517477" y="4654267"/>
            <a:ext cx="1236" cy="1255"/>
          </a:xfrm>
          <a:custGeom>
            <a:rect b="b" l="l" r="r" t="t"/>
            <a:pathLst>
              <a:path extrusionOk="0" h="68" w="67">
                <a:moveTo>
                  <a:pt x="67" y="34"/>
                </a:moveTo>
                <a:lnTo>
                  <a:pt x="67" y="34"/>
                </a:lnTo>
                <a:cubicBezTo>
                  <a:pt x="67" y="34"/>
                  <a:pt x="67" y="34"/>
                  <a:pt x="34" y="1"/>
                </a:cubicBezTo>
                <a:lnTo>
                  <a:pt x="34" y="1"/>
                </a:lnTo>
                <a:cubicBezTo>
                  <a:pt x="34" y="1"/>
                  <a:pt x="34" y="1"/>
                  <a:pt x="34" y="1"/>
                </a:cubicBezTo>
                <a:lnTo>
                  <a:pt x="34" y="1"/>
                </a:lnTo>
                <a:lnTo>
                  <a:pt x="34" y="1"/>
                </a:lnTo>
                <a:lnTo>
                  <a:pt x="34" y="1"/>
                </a:lnTo>
                <a:lnTo>
                  <a:pt x="34" y="1"/>
                </a:lnTo>
                <a:lnTo>
                  <a:pt x="34" y="1"/>
                </a:lnTo>
                <a:lnTo>
                  <a:pt x="34" y="1"/>
                </a:lnTo>
                <a:lnTo>
                  <a:pt x="34" y="1"/>
                </a:lnTo>
                <a:lnTo>
                  <a:pt x="34" y="1"/>
                </a:lnTo>
                <a:cubicBezTo>
                  <a:pt x="0" y="1"/>
                  <a:pt x="34" y="34"/>
                  <a:pt x="34" y="34"/>
                </a:cubicBezTo>
                <a:cubicBezTo>
                  <a:pt x="34" y="34"/>
                  <a:pt x="67" y="67"/>
                  <a:pt x="67" y="67"/>
                </a:cubicBezTo>
                <a:cubicBezTo>
                  <a:pt x="67" y="34"/>
                  <a:pt x="67" y="34"/>
                  <a:pt x="67"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7" name="Google Shape;1077;p98"/>
          <p:cNvSpPr/>
          <p:nvPr/>
        </p:nvSpPr>
        <p:spPr>
          <a:xfrm>
            <a:off x="5518695" y="4654876"/>
            <a:ext cx="18" cy="18"/>
          </a:xfrm>
          <a:custGeom>
            <a:rect b="b" l="l" r="r" t="t"/>
            <a:pathLst>
              <a:path extrusionOk="0" h="1" w="1">
                <a:moveTo>
                  <a:pt x="1" y="1"/>
                </a:moveTo>
                <a:lnTo>
                  <a:pt x="1" y="1"/>
                </a:lnTo>
                <a:lnTo>
                  <a:pt x="1" y="1"/>
                </a:ln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8" name="Google Shape;1078;p98"/>
          <p:cNvSpPr/>
          <p:nvPr/>
        </p:nvSpPr>
        <p:spPr>
          <a:xfrm>
            <a:off x="5464546" y="4649968"/>
            <a:ext cx="627" cy="627"/>
          </a:xfrm>
          <a:custGeom>
            <a:rect b="b" l="l" r="r" t="t"/>
            <a:pathLst>
              <a:path extrusionOk="0" h="34" w="34">
                <a:moveTo>
                  <a:pt x="34" y="0"/>
                </a:moveTo>
                <a:lnTo>
                  <a:pt x="34" y="0"/>
                </a:lnTo>
                <a:lnTo>
                  <a:pt x="34" y="0"/>
                </a:lnTo>
                <a:lnTo>
                  <a:pt x="34" y="0"/>
                </a:lnTo>
                <a:lnTo>
                  <a:pt x="34" y="0"/>
                </a:lnTo>
                <a:lnTo>
                  <a:pt x="34" y="0"/>
                </a:lnTo>
                <a:lnTo>
                  <a:pt x="34" y="0"/>
                </a:lnTo>
                <a:lnTo>
                  <a:pt x="34" y="0"/>
                </a:lnTo>
                <a:cubicBezTo>
                  <a:pt x="34" y="0"/>
                  <a:pt x="34" y="0"/>
                  <a:pt x="34" y="0"/>
                </a:cubicBezTo>
                <a:cubicBezTo>
                  <a:pt x="1" y="0"/>
                  <a:pt x="1" y="33"/>
                  <a:pt x="34" y="33"/>
                </a:cubicBezTo>
                <a:cubicBezTo>
                  <a:pt x="34" y="33"/>
                  <a:pt x="34" y="33"/>
                  <a:pt x="34" y="0"/>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79" name="Google Shape;1079;p98"/>
          <p:cNvSpPr/>
          <p:nvPr/>
        </p:nvSpPr>
        <p:spPr>
          <a:xfrm>
            <a:off x="5463937" y="4649341"/>
            <a:ext cx="627" cy="646"/>
          </a:xfrm>
          <a:custGeom>
            <a:rect b="b" l="l" r="r" t="t"/>
            <a:pathLst>
              <a:path extrusionOk="0" h="35" w="34">
                <a:moveTo>
                  <a:pt x="34" y="34"/>
                </a:moveTo>
                <a:lnTo>
                  <a:pt x="34" y="34"/>
                </a:lnTo>
                <a:cubicBezTo>
                  <a:pt x="34" y="34"/>
                  <a:pt x="34" y="1"/>
                  <a:pt x="34" y="34"/>
                </a:cubicBezTo>
                <a:cubicBezTo>
                  <a:pt x="0" y="34"/>
                  <a:pt x="0" y="34"/>
                  <a:pt x="34" y="34"/>
                </a:cubicBezTo>
                <a:cubicBezTo>
                  <a:pt x="34" y="34"/>
                  <a:pt x="34" y="34"/>
                  <a:pt x="34" y="34"/>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80" name="Google Shape;1080;p98"/>
          <p:cNvSpPr/>
          <p:nvPr/>
        </p:nvSpPr>
        <p:spPr>
          <a:xfrm>
            <a:off x="5465782" y="4649968"/>
            <a:ext cx="18" cy="627"/>
          </a:xfrm>
          <a:custGeom>
            <a:rect b="b" l="l" r="r" t="t"/>
            <a:pathLst>
              <a:path extrusionOk="0" h="34" w="1">
                <a:moveTo>
                  <a:pt x="0" y="33"/>
                </a:moveTo>
                <a:cubicBezTo>
                  <a:pt x="0" y="0"/>
                  <a:pt x="0" y="0"/>
                  <a:pt x="0" y="33"/>
                </a:cubicBezTo>
                <a:cubicBezTo>
                  <a:pt x="0" y="33"/>
                  <a:pt x="0" y="33"/>
                  <a:pt x="0" y="33"/>
                </a:cubicBezTo>
                <a:cubicBezTo>
                  <a:pt x="0" y="33"/>
                  <a:pt x="0" y="33"/>
                  <a:pt x="0" y="33"/>
                </a:cubicBezTo>
                <a:close/>
              </a:path>
            </a:pathLst>
          </a:custGeom>
          <a:solidFill>
            <a:srgbClr val="E1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1081" name="Google Shape;1081;p98"/>
          <p:cNvSpPr txBox="1"/>
          <p:nvPr/>
        </p:nvSpPr>
        <p:spPr>
          <a:xfrm>
            <a:off x="1379625" y="4040369"/>
            <a:ext cx="1402200" cy="44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xygen"/>
                <a:ea typeface="Oxygen"/>
                <a:cs typeface="Oxygen"/>
                <a:sym typeface="Oxygen"/>
              </a:rPr>
              <a:t>Neptune is the farthest planet</a:t>
            </a:r>
            <a:endParaRPr>
              <a:solidFill>
                <a:schemeClr val="lt1"/>
              </a:solidFill>
              <a:latin typeface="Oxygen"/>
              <a:ea typeface="Oxygen"/>
              <a:cs typeface="Oxygen"/>
              <a:sym typeface="Oxygen"/>
            </a:endParaRPr>
          </a:p>
        </p:txBody>
      </p:sp>
      <p:sp>
        <p:nvSpPr>
          <p:cNvPr id="1082" name="Google Shape;1082;p98"/>
          <p:cNvSpPr txBox="1"/>
          <p:nvPr/>
        </p:nvSpPr>
        <p:spPr>
          <a:xfrm>
            <a:off x="3876770" y="4040369"/>
            <a:ext cx="1402200" cy="44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xygen"/>
                <a:ea typeface="Oxygen"/>
                <a:cs typeface="Oxygen"/>
                <a:sym typeface="Oxygen"/>
              </a:rPr>
              <a:t>Mars is a very cold place</a:t>
            </a:r>
            <a:endParaRPr>
              <a:solidFill>
                <a:schemeClr val="lt1"/>
              </a:solidFill>
              <a:latin typeface="Oxygen"/>
              <a:ea typeface="Oxygen"/>
              <a:cs typeface="Oxygen"/>
              <a:sym typeface="Oxygen"/>
            </a:endParaRPr>
          </a:p>
        </p:txBody>
      </p:sp>
      <p:sp>
        <p:nvSpPr>
          <p:cNvPr id="1083" name="Google Shape;1083;p98"/>
          <p:cNvSpPr txBox="1"/>
          <p:nvPr/>
        </p:nvSpPr>
        <p:spPr>
          <a:xfrm>
            <a:off x="2626770" y="1838720"/>
            <a:ext cx="1402200" cy="44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xygen"/>
                <a:ea typeface="Oxygen"/>
                <a:cs typeface="Oxygen"/>
                <a:sym typeface="Oxygen"/>
              </a:rPr>
              <a:t>Saturn is the ringed planet </a:t>
            </a:r>
            <a:endParaRPr>
              <a:solidFill>
                <a:schemeClr val="lt1"/>
              </a:solidFill>
              <a:latin typeface="Oxygen"/>
              <a:ea typeface="Oxygen"/>
              <a:cs typeface="Oxygen"/>
              <a:sym typeface="Oxygen"/>
            </a:endParaRPr>
          </a:p>
        </p:txBody>
      </p:sp>
      <p:sp>
        <p:nvSpPr>
          <p:cNvPr id="1084" name="Google Shape;1084;p98"/>
          <p:cNvSpPr txBox="1"/>
          <p:nvPr/>
        </p:nvSpPr>
        <p:spPr>
          <a:xfrm>
            <a:off x="6361961" y="4040369"/>
            <a:ext cx="1402200" cy="44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xygen"/>
                <a:ea typeface="Oxygen"/>
                <a:cs typeface="Oxygen"/>
                <a:sym typeface="Oxygen"/>
              </a:rPr>
              <a:t>Earth is where we live on</a:t>
            </a:r>
            <a:endParaRPr>
              <a:solidFill>
                <a:schemeClr val="lt1"/>
              </a:solidFill>
              <a:latin typeface="Oxygen"/>
              <a:ea typeface="Oxygen"/>
              <a:cs typeface="Oxygen"/>
              <a:sym typeface="Oxygen"/>
            </a:endParaRPr>
          </a:p>
        </p:txBody>
      </p:sp>
      <p:sp>
        <p:nvSpPr>
          <p:cNvPr id="1085" name="Google Shape;1085;p98"/>
          <p:cNvSpPr txBox="1"/>
          <p:nvPr/>
        </p:nvSpPr>
        <p:spPr>
          <a:xfrm>
            <a:off x="5111868" y="1838720"/>
            <a:ext cx="1402200" cy="44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chemeClr val="lt1"/>
                </a:solidFill>
                <a:latin typeface="Oxygen"/>
                <a:ea typeface="Oxygen"/>
                <a:cs typeface="Oxygen"/>
                <a:sym typeface="Oxygen"/>
              </a:rPr>
              <a:t>Jupiter is the biggest planet</a:t>
            </a:r>
            <a:endParaRPr>
              <a:solidFill>
                <a:schemeClr val="lt1"/>
              </a:solidFill>
              <a:latin typeface="Oxygen"/>
              <a:ea typeface="Oxygen"/>
              <a:cs typeface="Oxygen"/>
              <a:sym typeface="Oxygen"/>
            </a:endParaRPr>
          </a:p>
        </p:txBody>
      </p:sp>
      <p:grpSp>
        <p:nvGrpSpPr>
          <p:cNvPr id="1086" name="Google Shape;1086;p98"/>
          <p:cNvGrpSpPr/>
          <p:nvPr/>
        </p:nvGrpSpPr>
        <p:grpSpPr>
          <a:xfrm>
            <a:off x="1379646" y="2885940"/>
            <a:ext cx="1402343" cy="1078361"/>
            <a:chOff x="1226769" y="2650584"/>
            <a:chExt cx="1618213" cy="1244358"/>
          </a:xfrm>
        </p:grpSpPr>
        <p:sp>
          <p:nvSpPr>
            <p:cNvPr id="1087" name="Google Shape;1087;p98"/>
            <p:cNvSpPr/>
            <p:nvPr/>
          </p:nvSpPr>
          <p:spPr>
            <a:xfrm>
              <a:off x="1226769" y="2650584"/>
              <a:ext cx="1618213" cy="898593"/>
            </a:xfrm>
            <a:custGeom>
              <a:rect b="b" l="l" r="r" t="t"/>
              <a:pathLst>
                <a:path extrusionOk="0" h="39529" w="71185">
                  <a:moveTo>
                    <a:pt x="15845" y="39529"/>
                  </a:moveTo>
                  <a:cubicBezTo>
                    <a:pt x="15912" y="32590"/>
                    <a:pt x="19648" y="25886"/>
                    <a:pt x="26152" y="22350"/>
                  </a:cubicBezTo>
                  <a:cubicBezTo>
                    <a:pt x="35726" y="17146"/>
                    <a:pt x="47734" y="20682"/>
                    <a:pt x="52938" y="30255"/>
                  </a:cubicBezTo>
                  <a:cubicBezTo>
                    <a:pt x="54573" y="33224"/>
                    <a:pt x="55340" y="36393"/>
                    <a:pt x="55340" y="39529"/>
                  </a:cubicBezTo>
                  <a:lnTo>
                    <a:pt x="71184" y="39529"/>
                  </a:lnTo>
                  <a:cubicBezTo>
                    <a:pt x="71118" y="24218"/>
                    <a:pt x="61111" y="10141"/>
                    <a:pt x="45666" y="5571"/>
                  </a:cubicBezTo>
                  <a:cubicBezTo>
                    <a:pt x="26819" y="0"/>
                    <a:pt x="7039" y="10775"/>
                    <a:pt x="1468" y="29622"/>
                  </a:cubicBezTo>
                  <a:cubicBezTo>
                    <a:pt x="501" y="32924"/>
                    <a:pt x="34" y="36260"/>
                    <a:pt x="0" y="39529"/>
                  </a:cubicBezTo>
                  <a:lnTo>
                    <a:pt x="15845" y="3952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8"/>
            <p:cNvSpPr/>
            <p:nvPr/>
          </p:nvSpPr>
          <p:spPr>
            <a:xfrm>
              <a:off x="1735555" y="3295099"/>
              <a:ext cx="600593" cy="599842"/>
            </a:xfrm>
            <a:custGeom>
              <a:rect b="b" l="l" r="r" t="t"/>
              <a:pathLst>
                <a:path extrusionOk="0" h="26387" w="26420">
                  <a:moveTo>
                    <a:pt x="26420" y="13210"/>
                  </a:moveTo>
                  <a:cubicBezTo>
                    <a:pt x="26420" y="20482"/>
                    <a:pt x="20516" y="26387"/>
                    <a:pt x="13210" y="26387"/>
                  </a:cubicBezTo>
                  <a:cubicBezTo>
                    <a:pt x="5939" y="26387"/>
                    <a:pt x="1" y="20482"/>
                    <a:pt x="1" y="13210"/>
                  </a:cubicBezTo>
                  <a:cubicBezTo>
                    <a:pt x="1" y="5905"/>
                    <a:pt x="5939" y="1"/>
                    <a:pt x="13210" y="1"/>
                  </a:cubicBezTo>
                  <a:cubicBezTo>
                    <a:pt x="20516" y="1"/>
                    <a:pt x="26420" y="5905"/>
                    <a:pt x="26420" y="132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8"/>
            <p:cNvSpPr/>
            <p:nvPr/>
          </p:nvSpPr>
          <p:spPr>
            <a:xfrm>
              <a:off x="1841713" y="3400507"/>
              <a:ext cx="388271" cy="389021"/>
            </a:xfrm>
            <a:custGeom>
              <a:rect b="b" l="l" r="r" t="t"/>
              <a:pathLst>
                <a:path extrusionOk="0" h="17113" w="17080">
                  <a:moveTo>
                    <a:pt x="17080" y="8573"/>
                  </a:moveTo>
                  <a:cubicBezTo>
                    <a:pt x="17080" y="13277"/>
                    <a:pt x="13277" y="17113"/>
                    <a:pt x="8540" y="17113"/>
                  </a:cubicBezTo>
                  <a:cubicBezTo>
                    <a:pt x="3837" y="17113"/>
                    <a:pt x="1" y="13277"/>
                    <a:pt x="1" y="8573"/>
                  </a:cubicBezTo>
                  <a:cubicBezTo>
                    <a:pt x="1" y="3837"/>
                    <a:pt x="3837" y="1"/>
                    <a:pt x="8540" y="1"/>
                  </a:cubicBezTo>
                  <a:cubicBezTo>
                    <a:pt x="13277" y="1"/>
                    <a:pt x="17080" y="3837"/>
                    <a:pt x="17080" y="8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8"/>
            <p:cNvSpPr/>
            <p:nvPr/>
          </p:nvSpPr>
          <p:spPr>
            <a:xfrm>
              <a:off x="1892519" y="3452062"/>
              <a:ext cx="286657" cy="286657"/>
            </a:xfrm>
            <a:custGeom>
              <a:rect b="b" l="l" r="r" t="t"/>
              <a:pathLst>
                <a:path extrusionOk="0" h="12610" w="12610">
                  <a:moveTo>
                    <a:pt x="12610" y="6305"/>
                  </a:moveTo>
                  <a:cubicBezTo>
                    <a:pt x="12610" y="9775"/>
                    <a:pt x="9808" y="12610"/>
                    <a:pt x="6305" y="12610"/>
                  </a:cubicBezTo>
                  <a:cubicBezTo>
                    <a:pt x="2836" y="12610"/>
                    <a:pt x="1" y="9775"/>
                    <a:pt x="1" y="6305"/>
                  </a:cubicBezTo>
                  <a:cubicBezTo>
                    <a:pt x="1" y="2803"/>
                    <a:pt x="2836" y="1"/>
                    <a:pt x="6305" y="1"/>
                  </a:cubicBezTo>
                  <a:cubicBezTo>
                    <a:pt x="9808" y="1"/>
                    <a:pt x="12610" y="2803"/>
                    <a:pt x="12610" y="6305"/>
                  </a:cubicBezTo>
                  <a:close/>
                </a:path>
              </a:pathLst>
            </a:cu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dk1"/>
                  </a:solidFill>
                  <a:latin typeface="Lexend Exa"/>
                  <a:ea typeface="Lexend Exa"/>
                  <a:cs typeface="Lexend Exa"/>
                  <a:sym typeface="Lexend Exa"/>
                </a:rPr>
                <a:t>1</a:t>
              </a:r>
              <a:endParaRPr b="1" sz="1600">
                <a:solidFill>
                  <a:schemeClr val="dk1"/>
                </a:solidFill>
                <a:latin typeface="Lexend Exa"/>
                <a:ea typeface="Lexend Exa"/>
                <a:cs typeface="Lexend Exa"/>
                <a:sym typeface="Lexend Exa"/>
              </a:endParaRPr>
            </a:p>
          </p:txBody>
        </p:sp>
      </p:grpSp>
      <p:sp>
        <p:nvSpPr>
          <p:cNvPr id="1091" name="Google Shape;1091;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99"/>
          <p:cNvSpPr txBox="1"/>
          <p:nvPr>
            <p:ph type="title"/>
          </p:nvPr>
        </p:nvSpPr>
        <p:spPr>
          <a:xfrm>
            <a:off x="713625" y="404650"/>
            <a:ext cx="3865500" cy="96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97" name="Google Shape;1097;p99"/>
          <p:cNvSpPr txBox="1"/>
          <p:nvPr>
            <p:ph idx="1" type="subTitle"/>
          </p:nvPr>
        </p:nvSpPr>
        <p:spPr>
          <a:xfrm>
            <a:off x="713625" y="1688882"/>
            <a:ext cx="29469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0"/>
              </a:spcBef>
              <a:spcAft>
                <a:spcPts val="0"/>
              </a:spcAft>
              <a:buClr>
                <a:schemeClr val="dk1"/>
              </a:buClr>
              <a:buSzPts val="1100"/>
              <a:buFont typeface="Arial"/>
              <a:buNone/>
            </a:pPr>
            <a:r>
              <a:rPr lang="en"/>
              <a:t>youremail@freepik.com</a:t>
            </a:r>
            <a:endParaRPr/>
          </a:p>
          <a:p>
            <a:pPr indent="0" lvl="0" marL="0" rtl="0" algn="l">
              <a:spcBef>
                <a:spcPts val="0"/>
              </a:spcBef>
              <a:spcAft>
                <a:spcPts val="0"/>
              </a:spcAft>
              <a:buClr>
                <a:schemeClr val="dk1"/>
              </a:buClr>
              <a:buSzPts val="1100"/>
              <a:buFont typeface="Arial"/>
              <a:buNone/>
            </a:pPr>
            <a:r>
              <a:rPr lang="en"/>
              <a:t>+91 620 421 838</a:t>
            </a:r>
            <a:endParaRPr/>
          </a:p>
          <a:p>
            <a:pPr indent="0" lvl="0" marL="0" rtl="0" algn="l">
              <a:spcBef>
                <a:spcPts val="0"/>
              </a:spcBef>
              <a:spcAft>
                <a:spcPts val="0"/>
              </a:spcAft>
              <a:buClr>
                <a:schemeClr val="dk1"/>
              </a:buClr>
              <a:buSzPts val="1100"/>
              <a:buFont typeface="Arial"/>
              <a:buNone/>
            </a:pPr>
            <a:r>
              <a:rPr lang="en"/>
              <a:t>yourcompany.com</a:t>
            </a:r>
            <a:endParaRPr/>
          </a:p>
        </p:txBody>
      </p:sp>
      <p:sp>
        <p:nvSpPr>
          <p:cNvPr id="1098" name="Google Shape;1098;p99"/>
          <p:cNvSpPr txBox="1"/>
          <p:nvPr/>
        </p:nvSpPr>
        <p:spPr>
          <a:xfrm>
            <a:off x="713625" y="4165115"/>
            <a:ext cx="3000000" cy="352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Oxygen"/>
                <a:ea typeface="Oxygen"/>
                <a:cs typeface="Oxygen"/>
                <a:sym typeface="Oxygen"/>
              </a:rPr>
              <a:t>Please keep this slide for attribution.</a:t>
            </a:r>
            <a:endParaRPr sz="1200">
              <a:solidFill>
                <a:schemeClr val="lt1"/>
              </a:solidFill>
              <a:latin typeface="Oxygen"/>
              <a:ea typeface="Oxygen"/>
              <a:cs typeface="Oxygen"/>
              <a:sym typeface="Oxygen"/>
            </a:endParaRPr>
          </a:p>
        </p:txBody>
      </p:sp>
      <p:pic>
        <p:nvPicPr>
          <p:cNvPr id="1099" name="Google Shape;1099;p99"/>
          <p:cNvPicPr preferRelativeResize="0"/>
          <p:nvPr/>
        </p:nvPicPr>
        <p:blipFill rotWithShape="1">
          <a:blip r:embed="rId3">
            <a:alphaModFix/>
          </a:blip>
          <a:srcRect b="0" l="27671" r="29339" t="0"/>
          <a:stretch/>
        </p:blipFill>
        <p:spPr>
          <a:xfrm flipH="1">
            <a:off x="5226323" y="0"/>
            <a:ext cx="3930900" cy="5143500"/>
          </a:xfrm>
          <a:prstGeom prst="round1Rect">
            <a:avLst>
              <a:gd fmla="val 22964" name="adj"/>
            </a:avLst>
          </a:prstGeom>
          <a:noFill/>
          <a:ln>
            <a:noFill/>
          </a:ln>
        </p:spPr>
      </p:pic>
      <p:sp>
        <p:nvSpPr>
          <p:cNvPr id="1100" name="Google Shape;1100;p99"/>
          <p:cNvSpPr/>
          <p:nvPr/>
        </p:nvSpPr>
        <p:spPr>
          <a:xfrm>
            <a:off x="4715769" y="2030563"/>
            <a:ext cx="1029596" cy="1082364"/>
          </a:xfrm>
          <a:custGeom>
            <a:rect b="b" l="l" r="r" t="t"/>
            <a:pathLst>
              <a:path extrusionOk="0" h="70215" w="66781">
                <a:moveTo>
                  <a:pt x="12767" y="6688"/>
                </a:moveTo>
                <a:lnTo>
                  <a:pt x="12767" y="6688"/>
                </a:lnTo>
                <a:lnTo>
                  <a:pt x="12767" y="6688"/>
                </a:lnTo>
                <a:close/>
                <a:moveTo>
                  <a:pt x="54075" y="63497"/>
                </a:moveTo>
                <a:lnTo>
                  <a:pt x="54075" y="63497"/>
                </a:lnTo>
                <a:lnTo>
                  <a:pt x="54075" y="63497"/>
                </a:lnTo>
                <a:close/>
                <a:moveTo>
                  <a:pt x="33406" y="1"/>
                </a:moveTo>
                <a:lnTo>
                  <a:pt x="27995" y="18390"/>
                </a:lnTo>
                <a:lnTo>
                  <a:pt x="12767" y="6688"/>
                </a:lnTo>
                <a:lnTo>
                  <a:pt x="19180" y="24804"/>
                </a:lnTo>
                <a:lnTo>
                  <a:pt x="1" y="24257"/>
                </a:lnTo>
                <a:lnTo>
                  <a:pt x="1" y="24257"/>
                </a:lnTo>
                <a:lnTo>
                  <a:pt x="15837" y="35108"/>
                </a:lnTo>
                <a:lnTo>
                  <a:pt x="1" y="45959"/>
                </a:lnTo>
                <a:lnTo>
                  <a:pt x="19180" y="45412"/>
                </a:lnTo>
                <a:lnTo>
                  <a:pt x="12767" y="63497"/>
                </a:lnTo>
                <a:lnTo>
                  <a:pt x="27995" y="51795"/>
                </a:lnTo>
                <a:lnTo>
                  <a:pt x="33406" y="70215"/>
                </a:lnTo>
                <a:lnTo>
                  <a:pt x="38816" y="51795"/>
                </a:lnTo>
                <a:lnTo>
                  <a:pt x="54075" y="63497"/>
                </a:lnTo>
                <a:lnTo>
                  <a:pt x="47600" y="45412"/>
                </a:lnTo>
                <a:lnTo>
                  <a:pt x="66780" y="45959"/>
                </a:lnTo>
                <a:lnTo>
                  <a:pt x="50944" y="35108"/>
                </a:lnTo>
                <a:lnTo>
                  <a:pt x="66780" y="24257"/>
                </a:lnTo>
                <a:lnTo>
                  <a:pt x="47600" y="24804"/>
                </a:lnTo>
                <a:lnTo>
                  <a:pt x="54075" y="6688"/>
                </a:lnTo>
                <a:lnTo>
                  <a:pt x="38816" y="18390"/>
                </a:lnTo>
                <a:lnTo>
                  <a:pt x="33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1101" name="Google Shape;1101;p99"/>
          <p:cNvGrpSpPr/>
          <p:nvPr/>
        </p:nvGrpSpPr>
        <p:grpSpPr>
          <a:xfrm>
            <a:off x="812715" y="3015048"/>
            <a:ext cx="435105" cy="435705"/>
            <a:chOff x="6047600" y="3358748"/>
            <a:chExt cx="435105" cy="435705"/>
          </a:xfrm>
        </p:grpSpPr>
        <p:sp>
          <p:nvSpPr>
            <p:cNvPr id="1102" name="Google Shape;1102;p99"/>
            <p:cNvSpPr/>
            <p:nvPr/>
          </p:nvSpPr>
          <p:spPr>
            <a:xfrm>
              <a:off x="6047600" y="3358748"/>
              <a:ext cx="435105" cy="435705"/>
            </a:xfrm>
            <a:custGeom>
              <a:rect b="b" l="l" r="r" t="t"/>
              <a:pathLst>
                <a:path extrusionOk="0" h="23250" w="23218">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9"/>
            <p:cNvSpPr/>
            <p:nvPr/>
          </p:nvSpPr>
          <p:spPr>
            <a:xfrm>
              <a:off x="6187009" y="3452506"/>
              <a:ext cx="133166" cy="255689"/>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99"/>
          <p:cNvGrpSpPr/>
          <p:nvPr/>
        </p:nvGrpSpPr>
        <p:grpSpPr>
          <a:xfrm>
            <a:off x="1302180" y="3015048"/>
            <a:ext cx="435105" cy="435705"/>
            <a:chOff x="5068965" y="3358748"/>
            <a:chExt cx="435105" cy="435705"/>
          </a:xfrm>
        </p:grpSpPr>
        <p:sp>
          <p:nvSpPr>
            <p:cNvPr id="1105" name="Google Shape;1105;p99"/>
            <p:cNvSpPr/>
            <p:nvPr/>
          </p:nvSpPr>
          <p:spPr>
            <a:xfrm>
              <a:off x="5068965" y="3358748"/>
              <a:ext cx="435105" cy="435705"/>
            </a:xfrm>
            <a:custGeom>
              <a:rect b="b" l="l" r="r" t="t"/>
              <a:pathLst>
                <a:path extrusionOk="0" h="23250" w="23218">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9"/>
            <p:cNvSpPr/>
            <p:nvPr/>
          </p:nvSpPr>
          <p:spPr>
            <a:xfrm>
              <a:off x="5171493" y="3480635"/>
              <a:ext cx="248811" cy="205053"/>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99"/>
          <p:cNvGrpSpPr/>
          <p:nvPr/>
        </p:nvGrpSpPr>
        <p:grpSpPr>
          <a:xfrm>
            <a:off x="1791656" y="3015048"/>
            <a:ext cx="435105" cy="435705"/>
            <a:chOff x="5558441" y="3358748"/>
            <a:chExt cx="435105" cy="435705"/>
          </a:xfrm>
        </p:grpSpPr>
        <p:sp>
          <p:nvSpPr>
            <p:cNvPr id="1108" name="Google Shape;1108;p99"/>
            <p:cNvSpPr/>
            <p:nvPr/>
          </p:nvSpPr>
          <p:spPr>
            <a:xfrm>
              <a:off x="5558441" y="3358748"/>
              <a:ext cx="435105" cy="435705"/>
            </a:xfrm>
            <a:custGeom>
              <a:rect b="b" l="l" r="r" t="t"/>
              <a:pathLst>
                <a:path extrusionOk="0" h="23250" w="23218">
                  <a:moveTo>
                    <a:pt x="11609" y="0"/>
                  </a:moveTo>
                  <a:cubicBezTo>
                    <a:pt x="5171" y="0"/>
                    <a:pt x="1" y="5204"/>
                    <a:pt x="1" y="11642"/>
                  </a:cubicBezTo>
                  <a:cubicBezTo>
                    <a:pt x="1" y="18046"/>
                    <a:pt x="5171" y="23250"/>
                    <a:pt x="11609" y="23250"/>
                  </a:cubicBezTo>
                  <a:cubicBezTo>
                    <a:pt x="18013" y="23250"/>
                    <a:pt x="23217" y="18046"/>
                    <a:pt x="23217" y="11642"/>
                  </a:cubicBezTo>
                  <a:cubicBezTo>
                    <a:pt x="23217" y="5204"/>
                    <a:pt x="18013" y="0"/>
                    <a:pt x="11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9"/>
            <p:cNvSpPr/>
            <p:nvPr/>
          </p:nvSpPr>
          <p:spPr>
            <a:xfrm>
              <a:off x="5660969" y="3461895"/>
              <a:ext cx="234437" cy="230052"/>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9"/>
            <p:cNvSpPr/>
            <p:nvPr/>
          </p:nvSpPr>
          <p:spPr>
            <a:xfrm>
              <a:off x="5660969" y="3461895"/>
              <a:ext cx="234437" cy="230052"/>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99"/>
          <p:cNvGrpSpPr/>
          <p:nvPr/>
        </p:nvGrpSpPr>
        <p:grpSpPr>
          <a:xfrm>
            <a:off x="2280185" y="3019415"/>
            <a:ext cx="435105" cy="435105"/>
            <a:chOff x="6536758" y="3363115"/>
            <a:chExt cx="435105" cy="435105"/>
          </a:xfrm>
        </p:grpSpPr>
        <p:sp>
          <p:nvSpPr>
            <p:cNvPr id="1112" name="Google Shape;1112;p99"/>
            <p:cNvSpPr/>
            <p:nvPr/>
          </p:nvSpPr>
          <p:spPr>
            <a:xfrm>
              <a:off x="6536758" y="3363115"/>
              <a:ext cx="435105" cy="435105"/>
            </a:xfrm>
            <a:custGeom>
              <a:rect b="b" l="l" r="r" t="t"/>
              <a:pathLst>
                <a:path extrusionOk="0" h="23218" w="23218">
                  <a:moveTo>
                    <a:pt x="11609" y="1"/>
                  </a:moveTo>
                  <a:cubicBezTo>
                    <a:pt x="5171" y="1"/>
                    <a:pt x="0" y="5204"/>
                    <a:pt x="0" y="11609"/>
                  </a:cubicBezTo>
                  <a:cubicBezTo>
                    <a:pt x="0" y="18047"/>
                    <a:pt x="5171" y="23217"/>
                    <a:pt x="11609" y="23217"/>
                  </a:cubicBezTo>
                  <a:cubicBezTo>
                    <a:pt x="18013" y="23217"/>
                    <a:pt x="23217" y="18047"/>
                    <a:pt x="23217" y="11609"/>
                  </a:cubicBezTo>
                  <a:cubicBezTo>
                    <a:pt x="23217" y="5204"/>
                    <a:pt x="18013" y="1"/>
                    <a:pt x="11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9"/>
            <p:cNvSpPr/>
            <p:nvPr/>
          </p:nvSpPr>
          <p:spPr>
            <a:xfrm>
              <a:off x="6617397" y="3442517"/>
              <a:ext cx="271318" cy="255051"/>
            </a:xfrm>
            <a:custGeom>
              <a:rect b="b" l="l" r="r" t="t"/>
              <a:pathLst>
                <a:path extrusionOk="0" h="13610" w="14478">
                  <a:moveTo>
                    <a:pt x="1168" y="13543"/>
                  </a:moveTo>
                  <a:cubicBezTo>
                    <a:pt x="1235" y="13276"/>
                    <a:pt x="1301" y="13043"/>
                    <a:pt x="1368" y="12776"/>
                  </a:cubicBezTo>
                  <a:cubicBezTo>
                    <a:pt x="1568" y="12009"/>
                    <a:pt x="1802" y="11241"/>
                    <a:pt x="2002" y="10474"/>
                  </a:cubicBezTo>
                  <a:cubicBezTo>
                    <a:pt x="2002" y="10374"/>
                    <a:pt x="2002" y="10207"/>
                    <a:pt x="1935" y="10107"/>
                  </a:cubicBezTo>
                  <a:cubicBezTo>
                    <a:pt x="1" y="6371"/>
                    <a:pt x="2002" y="1835"/>
                    <a:pt x="6138" y="867"/>
                  </a:cubicBezTo>
                  <a:cubicBezTo>
                    <a:pt x="9874" y="0"/>
                    <a:pt x="13210" y="2535"/>
                    <a:pt x="13844" y="5904"/>
                  </a:cubicBezTo>
                  <a:cubicBezTo>
                    <a:pt x="14478" y="9407"/>
                    <a:pt x="12176" y="12742"/>
                    <a:pt x="8673" y="13376"/>
                  </a:cubicBezTo>
                  <a:cubicBezTo>
                    <a:pt x="7306" y="13610"/>
                    <a:pt x="5971" y="13410"/>
                    <a:pt x="4704" y="12776"/>
                  </a:cubicBezTo>
                  <a:cubicBezTo>
                    <a:pt x="4604" y="12742"/>
                    <a:pt x="4437" y="12709"/>
                    <a:pt x="4304" y="12742"/>
                  </a:cubicBezTo>
                  <a:cubicBezTo>
                    <a:pt x="2636" y="13176"/>
                    <a:pt x="1502" y="13476"/>
                    <a:pt x="1168" y="13543"/>
                  </a:cubicBezTo>
                  <a:close/>
                  <a:moveTo>
                    <a:pt x="2636" y="12075"/>
                  </a:moveTo>
                  <a:cubicBezTo>
                    <a:pt x="3270" y="11909"/>
                    <a:pt x="3870" y="11775"/>
                    <a:pt x="4437" y="11608"/>
                  </a:cubicBezTo>
                  <a:cubicBezTo>
                    <a:pt x="4604" y="11575"/>
                    <a:pt x="4737" y="11575"/>
                    <a:pt x="4871" y="11675"/>
                  </a:cubicBezTo>
                  <a:cubicBezTo>
                    <a:pt x="5971" y="12309"/>
                    <a:pt x="7139" y="12542"/>
                    <a:pt x="8407" y="12342"/>
                  </a:cubicBezTo>
                  <a:cubicBezTo>
                    <a:pt x="11309" y="11875"/>
                    <a:pt x="13277" y="9173"/>
                    <a:pt x="12843" y="6271"/>
                  </a:cubicBezTo>
                  <a:cubicBezTo>
                    <a:pt x="12376" y="3302"/>
                    <a:pt x="9574" y="1301"/>
                    <a:pt x="6605" y="1835"/>
                  </a:cubicBezTo>
                  <a:cubicBezTo>
                    <a:pt x="3036" y="2502"/>
                    <a:pt x="1135" y="6471"/>
                    <a:pt x="2903" y="9640"/>
                  </a:cubicBezTo>
                  <a:cubicBezTo>
                    <a:pt x="3103" y="10007"/>
                    <a:pt x="3169" y="10274"/>
                    <a:pt x="3036" y="10641"/>
                  </a:cubicBezTo>
                  <a:cubicBezTo>
                    <a:pt x="2869" y="11108"/>
                    <a:pt x="2769" y="11575"/>
                    <a:pt x="2636" y="1207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9"/>
            <p:cNvSpPr/>
            <p:nvPr/>
          </p:nvSpPr>
          <p:spPr>
            <a:xfrm>
              <a:off x="6695544" y="3518771"/>
              <a:ext cx="125033" cy="114408"/>
            </a:xfrm>
            <a:custGeom>
              <a:rect b="b" l="l" r="r" t="t"/>
              <a:pathLst>
                <a:path extrusionOk="0" h="6105" w="6672">
                  <a:moveTo>
                    <a:pt x="5070" y="6072"/>
                  </a:moveTo>
                  <a:cubicBezTo>
                    <a:pt x="3803" y="6005"/>
                    <a:pt x="1835" y="5038"/>
                    <a:pt x="467" y="2669"/>
                  </a:cubicBezTo>
                  <a:cubicBezTo>
                    <a:pt x="0" y="1835"/>
                    <a:pt x="67" y="868"/>
                    <a:pt x="767" y="234"/>
                  </a:cubicBezTo>
                  <a:cubicBezTo>
                    <a:pt x="1001" y="1"/>
                    <a:pt x="1301" y="67"/>
                    <a:pt x="1601" y="101"/>
                  </a:cubicBezTo>
                  <a:cubicBezTo>
                    <a:pt x="1668" y="101"/>
                    <a:pt x="1735" y="234"/>
                    <a:pt x="1768" y="301"/>
                  </a:cubicBezTo>
                  <a:cubicBezTo>
                    <a:pt x="1935" y="701"/>
                    <a:pt x="2135" y="1101"/>
                    <a:pt x="2268" y="1535"/>
                  </a:cubicBezTo>
                  <a:cubicBezTo>
                    <a:pt x="2369" y="1769"/>
                    <a:pt x="2202" y="1969"/>
                    <a:pt x="1902" y="2336"/>
                  </a:cubicBezTo>
                  <a:cubicBezTo>
                    <a:pt x="1801" y="2469"/>
                    <a:pt x="1768" y="2569"/>
                    <a:pt x="1835" y="2703"/>
                  </a:cubicBezTo>
                  <a:cubicBezTo>
                    <a:pt x="2369" y="3603"/>
                    <a:pt x="3102" y="4237"/>
                    <a:pt x="4070" y="4604"/>
                  </a:cubicBezTo>
                  <a:cubicBezTo>
                    <a:pt x="4203" y="4671"/>
                    <a:pt x="4303" y="4637"/>
                    <a:pt x="4403" y="4504"/>
                  </a:cubicBezTo>
                  <a:cubicBezTo>
                    <a:pt x="4904" y="3903"/>
                    <a:pt x="4937" y="3703"/>
                    <a:pt x="5237" y="3837"/>
                  </a:cubicBezTo>
                  <a:cubicBezTo>
                    <a:pt x="6505" y="4470"/>
                    <a:pt x="6605" y="4470"/>
                    <a:pt x="6605" y="4637"/>
                  </a:cubicBezTo>
                  <a:cubicBezTo>
                    <a:pt x="6672" y="5705"/>
                    <a:pt x="5671" y="6105"/>
                    <a:pt x="5070" y="60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9"/>
          <p:cNvGrpSpPr/>
          <p:nvPr/>
        </p:nvGrpSpPr>
        <p:grpSpPr>
          <a:xfrm>
            <a:off x="3259129" y="3021289"/>
            <a:ext cx="435105" cy="435105"/>
            <a:chOff x="8003914" y="3364989"/>
            <a:chExt cx="435105" cy="435105"/>
          </a:xfrm>
        </p:grpSpPr>
        <p:sp>
          <p:nvSpPr>
            <p:cNvPr id="1116" name="Google Shape;1116;p99"/>
            <p:cNvSpPr/>
            <p:nvPr/>
          </p:nvSpPr>
          <p:spPr>
            <a:xfrm>
              <a:off x="8003914" y="3364989"/>
              <a:ext cx="435105" cy="435105"/>
            </a:xfrm>
            <a:custGeom>
              <a:rect b="b" l="l" r="r" t="t"/>
              <a:pathLst>
                <a:path extrusionOk="0" h="23218" w="23218">
                  <a:moveTo>
                    <a:pt x="11609" y="1"/>
                  </a:moveTo>
                  <a:cubicBezTo>
                    <a:pt x="5171" y="1"/>
                    <a:pt x="1" y="5204"/>
                    <a:pt x="1" y="11609"/>
                  </a:cubicBezTo>
                  <a:cubicBezTo>
                    <a:pt x="1" y="18014"/>
                    <a:pt x="5171" y="23217"/>
                    <a:pt x="11609" y="23217"/>
                  </a:cubicBezTo>
                  <a:cubicBezTo>
                    <a:pt x="18014" y="23217"/>
                    <a:pt x="23217" y="18014"/>
                    <a:pt x="23217" y="11609"/>
                  </a:cubicBezTo>
                  <a:cubicBezTo>
                    <a:pt x="23217" y="5204"/>
                    <a:pt x="18014" y="1"/>
                    <a:pt x="11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9"/>
            <p:cNvSpPr/>
            <p:nvPr/>
          </p:nvSpPr>
          <p:spPr>
            <a:xfrm>
              <a:off x="8124563" y="3466879"/>
              <a:ext cx="51273" cy="211931"/>
            </a:xfrm>
            <a:custGeom>
              <a:rect b="b" l="l" r="r" t="t"/>
              <a:pathLst>
                <a:path extrusionOk="0" h="11309" w="2736">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9"/>
            <p:cNvSpPr/>
            <p:nvPr/>
          </p:nvSpPr>
          <p:spPr>
            <a:xfrm>
              <a:off x="8200199" y="3533782"/>
              <a:ext cx="136933" cy="145029"/>
            </a:xfrm>
            <a:custGeom>
              <a:rect b="b" l="l" r="r" t="t"/>
              <a:pathLst>
                <a:path extrusionOk="0" h="7739" w="7307">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99"/>
          <p:cNvGrpSpPr/>
          <p:nvPr/>
        </p:nvGrpSpPr>
        <p:grpSpPr>
          <a:xfrm>
            <a:off x="2769671" y="3019415"/>
            <a:ext cx="435087" cy="435105"/>
            <a:chOff x="7514456" y="3363115"/>
            <a:chExt cx="435087" cy="435105"/>
          </a:xfrm>
        </p:grpSpPr>
        <p:sp>
          <p:nvSpPr>
            <p:cNvPr id="1120" name="Google Shape;1120;p99"/>
            <p:cNvSpPr/>
            <p:nvPr/>
          </p:nvSpPr>
          <p:spPr>
            <a:xfrm>
              <a:off x="7514456" y="3363115"/>
              <a:ext cx="435087" cy="435105"/>
            </a:xfrm>
            <a:custGeom>
              <a:rect b="b" l="l" r="r" t="t"/>
              <a:pathLst>
                <a:path extrusionOk="0" h="23218" w="23217">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9"/>
            <p:cNvSpPr/>
            <p:nvPr/>
          </p:nvSpPr>
          <p:spPr>
            <a:xfrm>
              <a:off x="7613835" y="3499394"/>
              <a:ext cx="235075" cy="163788"/>
            </a:xfrm>
            <a:custGeom>
              <a:rect b="b" l="l" r="r" t="t"/>
              <a:pathLst>
                <a:path extrusionOk="0" h="8740" w="12544">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0"/>
          <p:cNvSpPr txBox="1"/>
          <p:nvPr>
            <p:ph type="title"/>
          </p:nvPr>
        </p:nvSpPr>
        <p:spPr>
          <a:xfrm>
            <a:off x="713625" y="555275"/>
            <a:ext cx="771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a:t>
            </a:r>
            <a:r>
              <a:rPr lang="en"/>
              <a:t> RESOURCES</a:t>
            </a:r>
            <a:endParaRPr/>
          </a:p>
        </p:txBody>
      </p:sp>
      <p:sp>
        <p:nvSpPr>
          <p:cNvPr id="1128" name="Google Shape;1128;p100"/>
          <p:cNvSpPr txBox="1"/>
          <p:nvPr>
            <p:ph idx="1" type="body"/>
          </p:nvPr>
        </p:nvSpPr>
        <p:spPr>
          <a:xfrm>
            <a:off x="713400" y="1335426"/>
            <a:ext cx="7719600" cy="32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Lexend Exa"/>
                <a:ea typeface="Lexend Exa"/>
                <a:cs typeface="Lexend Exa"/>
                <a:sym typeface="Lexend Exa"/>
              </a:rPr>
              <a:t>Photos</a:t>
            </a:r>
            <a:endParaRPr b="1" sz="1800">
              <a:solidFill>
                <a:schemeClr val="lt2"/>
              </a:solidFill>
              <a:latin typeface="Indie Flower"/>
              <a:ea typeface="Indie Flower"/>
              <a:cs typeface="Indie Flower"/>
              <a:sym typeface="Indie Flower"/>
            </a:endParaRPr>
          </a:p>
          <a:p>
            <a:pPr indent="-304800" lvl="0" marL="457200" marR="50800" rtl="0" algn="l">
              <a:spcBef>
                <a:spcPts val="1000"/>
              </a:spcBef>
              <a:spcAft>
                <a:spcPts val="0"/>
              </a:spcAft>
              <a:buSzPts val="1200"/>
              <a:buChar char="●"/>
            </a:pPr>
            <a:r>
              <a:rPr lang="en" sz="1200">
                <a:uFill>
                  <a:noFill/>
                </a:uFill>
                <a:hlinkClick r:id="rId3"/>
              </a:rPr>
              <a:t>Low angle view of urban architecture</a:t>
            </a:r>
            <a:endParaRPr sz="1200"/>
          </a:p>
          <a:p>
            <a:pPr indent="-304800" lvl="0" marL="457200" marR="50800" rtl="0" algn="l">
              <a:spcBef>
                <a:spcPts val="0"/>
              </a:spcBef>
              <a:spcAft>
                <a:spcPts val="0"/>
              </a:spcAft>
              <a:buSzPts val="1200"/>
              <a:buChar char="●"/>
            </a:pPr>
            <a:r>
              <a:rPr lang="en" sz="1200">
                <a:uFill>
                  <a:noFill/>
                </a:uFill>
                <a:hlinkClick r:id="rId4"/>
              </a:rPr>
              <a:t>Japanese culture with automobile</a:t>
            </a:r>
            <a:endParaRPr sz="1200"/>
          </a:p>
          <a:p>
            <a:pPr indent="-304800" lvl="0" marL="457200" marR="50800" rtl="0" algn="l">
              <a:spcBef>
                <a:spcPts val="0"/>
              </a:spcBef>
              <a:spcAft>
                <a:spcPts val="0"/>
              </a:spcAft>
              <a:buSzPts val="1200"/>
              <a:buChar char="●"/>
            </a:pPr>
            <a:r>
              <a:rPr lang="en" sz="1200">
                <a:uFill>
                  <a:noFill/>
                </a:uFill>
                <a:hlinkClick r:id="rId5"/>
              </a:rPr>
              <a:t>Japanese culture with moving car </a:t>
            </a:r>
            <a:endParaRPr sz="1200"/>
          </a:p>
          <a:p>
            <a:pPr indent="-304800" lvl="0" marL="457200" marR="50800" rtl="0" algn="l">
              <a:spcBef>
                <a:spcPts val="0"/>
              </a:spcBef>
              <a:spcAft>
                <a:spcPts val="0"/>
              </a:spcAft>
              <a:buSzPts val="1200"/>
              <a:buChar char="●"/>
            </a:pPr>
            <a:r>
              <a:rPr lang="en" sz="1200">
                <a:uFill>
                  <a:noFill/>
                </a:uFill>
                <a:hlinkClick r:id="rId6"/>
              </a:rPr>
              <a:t>Japanese culture with buildings</a:t>
            </a:r>
            <a:endParaRPr sz="1200"/>
          </a:p>
          <a:p>
            <a:pPr indent="-304800" lvl="0" marL="457200" marR="50800" rtl="0" algn="l">
              <a:spcBef>
                <a:spcPts val="0"/>
              </a:spcBef>
              <a:spcAft>
                <a:spcPts val="0"/>
              </a:spcAft>
              <a:buSzPts val="1200"/>
              <a:buChar char="●"/>
            </a:pPr>
            <a:r>
              <a:rPr lang="en" sz="1200">
                <a:uFill>
                  <a:noFill/>
                </a:uFill>
                <a:hlinkClick r:id="rId7"/>
              </a:rPr>
              <a:t>Contemporary glass building bottom</a:t>
            </a:r>
            <a:endParaRPr sz="1200"/>
          </a:p>
          <a:p>
            <a:pPr indent="-304800" lvl="0" marL="457200" marR="50800" rtl="0" algn="l">
              <a:spcBef>
                <a:spcPts val="0"/>
              </a:spcBef>
              <a:spcAft>
                <a:spcPts val="0"/>
              </a:spcAft>
              <a:buSzPts val="1200"/>
              <a:buChar char="●"/>
            </a:pPr>
            <a:r>
              <a:rPr lang="en" sz="1200">
                <a:uFill>
                  <a:noFill/>
                </a:uFill>
                <a:hlinkClick r:id="rId8"/>
              </a:rPr>
              <a:t>Aerial view of manhattan skyline</a:t>
            </a:r>
            <a:endParaRPr sz="1200"/>
          </a:p>
          <a:p>
            <a:pPr indent="-304800" lvl="0" marL="457200" marR="50800" rtl="0" algn="l">
              <a:spcBef>
                <a:spcPts val="0"/>
              </a:spcBef>
              <a:spcAft>
                <a:spcPts val="0"/>
              </a:spcAft>
              <a:buSzPts val="1200"/>
              <a:buChar char="●"/>
            </a:pPr>
            <a:r>
              <a:rPr lang="en" sz="1200">
                <a:uFill>
                  <a:noFill/>
                </a:uFill>
                <a:hlinkClick r:id="rId9"/>
              </a:rPr>
              <a:t>Low angle glass high-rise building</a:t>
            </a:r>
            <a:endParaRPr sz="1200"/>
          </a:p>
          <a:p>
            <a:pPr indent="-304800" lvl="0" marL="457200" marR="50800" rtl="0" algn="l">
              <a:spcBef>
                <a:spcPts val="0"/>
              </a:spcBef>
              <a:spcAft>
                <a:spcPts val="0"/>
              </a:spcAft>
              <a:buSzPts val="1200"/>
              <a:buChar char="●"/>
            </a:pPr>
            <a:r>
              <a:rPr lang="en" sz="1200">
                <a:uFill>
                  <a:noFill/>
                </a:uFill>
                <a:hlinkClick r:id="rId10"/>
              </a:rPr>
              <a:t>Bottom view of buildings in urban environment</a:t>
            </a:r>
            <a:endParaRPr sz="1200"/>
          </a:p>
          <a:p>
            <a:pPr indent="-304800" lvl="0" marL="457200" marR="50800" rtl="0" algn="l">
              <a:spcBef>
                <a:spcPts val="0"/>
              </a:spcBef>
              <a:spcAft>
                <a:spcPts val="0"/>
              </a:spcAft>
              <a:buSzPts val="1200"/>
              <a:buChar char="●"/>
            </a:pPr>
            <a:r>
              <a:rPr lang="en" sz="1200">
                <a:uFill>
                  <a:noFill/>
                </a:uFill>
                <a:hlinkClick r:id="rId11"/>
              </a:rPr>
              <a:t>Low angle reflective building grayscale</a:t>
            </a:r>
            <a:endParaRPr sz="1200"/>
          </a:p>
          <a:p>
            <a:pPr indent="-304800" lvl="0" marL="457200" marR="50800" rtl="0" algn="l">
              <a:spcBef>
                <a:spcPts val="0"/>
              </a:spcBef>
              <a:spcAft>
                <a:spcPts val="0"/>
              </a:spcAft>
              <a:buSzPts val="1200"/>
              <a:buChar char="●"/>
            </a:pPr>
            <a:r>
              <a:rPr lang="en" sz="1200">
                <a:uFill>
                  <a:noFill/>
                </a:uFill>
                <a:hlinkClick r:id="rId12"/>
              </a:rPr>
              <a:t>Portrait of an african young businesswoman holding mobile phone in hand looking away</a:t>
            </a:r>
            <a:endParaRPr sz="1200"/>
          </a:p>
          <a:p>
            <a:pPr indent="-304800" lvl="0" marL="457200" marR="50800" rtl="0" algn="l">
              <a:spcBef>
                <a:spcPts val="0"/>
              </a:spcBef>
              <a:spcAft>
                <a:spcPts val="0"/>
              </a:spcAft>
              <a:buSzPts val="1200"/>
              <a:buChar char="●"/>
            </a:pPr>
            <a:r>
              <a:rPr lang="en" sz="1200">
                <a:uFill>
                  <a:noFill/>
                </a:uFill>
                <a:hlinkClick r:id="rId13"/>
              </a:rPr>
              <a:t>Smiling african young businessman in front of corporate building talking on mobile phone</a:t>
            </a:r>
            <a:endParaRPr sz="1200"/>
          </a:p>
          <a:p>
            <a:pPr indent="-304800" lvl="0" marL="457200" marR="50800" rtl="0" algn="l">
              <a:spcBef>
                <a:spcPts val="0"/>
              </a:spcBef>
              <a:spcAft>
                <a:spcPts val="0"/>
              </a:spcAft>
              <a:buSzPts val="1200"/>
              <a:buChar char="●"/>
            </a:pPr>
            <a:r>
              <a:rPr lang="en" sz="1200">
                <a:uFill>
                  <a:noFill/>
                </a:uFill>
                <a:hlinkClick r:id="rId14"/>
              </a:rPr>
              <a:t>Bottom view skyscrapers on sunny day</a:t>
            </a:r>
            <a:endParaRPr sz="1200"/>
          </a:p>
          <a:p>
            <a:pPr indent="0" lvl="0" marL="0" rtl="0" algn="l">
              <a:spcBef>
                <a:spcPts val="0"/>
              </a:spcBef>
              <a:spcAft>
                <a:spcPts val="0"/>
              </a:spcAft>
              <a:buNone/>
            </a:pPr>
            <a:r>
              <a:t/>
            </a:r>
            <a:endParaRPr/>
          </a:p>
        </p:txBody>
      </p:sp>
      <p:sp>
        <p:nvSpPr>
          <p:cNvPr id="1129" name="Google Shape;1129;p100"/>
          <p:cNvSpPr/>
          <p:nvPr/>
        </p:nvSpPr>
        <p:spPr>
          <a:xfrm>
            <a:off x="6064309" y="2964316"/>
            <a:ext cx="353537" cy="353537"/>
          </a:xfrm>
          <a:custGeom>
            <a:rect b="b" l="l" r="r" t="t"/>
            <a:pathLst>
              <a:path extrusionOk="0" h="51461" w="51461">
                <a:moveTo>
                  <a:pt x="25715" y="0"/>
                </a:moveTo>
                <a:lnTo>
                  <a:pt x="20031" y="20031"/>
                </a:lnTo>
                <a:lnTo>
                  <a:pt x="0" y="25745"/>
                </a:lnTo>
                <a:lnTo>
                  <a:pt x="20031" y="31460"/>
                </a:lnTo>
                <a:lnTo>
                  <a:pt x="25715" y="51460"/>
                </a:lnTo>
                <a:lnTo>
                  <a:pt x="31460" y="31460"/>
                </a:lnTo>
                <a:lnTo>
                  <a:pt x="51460" y="25745"/>
                </a:lnTo>
                <a:lnTo>
                  <a:pt x="31460" y="20031"/>
                </a:lnTo>
                <a:lnTo>
                  <a:pt x="25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0"/>
          <p:cNvSpPr/>
          <p:nvPr/>
        </p:nvSpPr>
        <p:spPr>
          <a:xfrm rot="-5400000">
            <a:off x="7161024" y="2404442"/>
            <a:ext cx="309600" cy="309600"/>
          </a:xfrm>
          <a:prstGeom prst="pie">
            <a:avLst>
              <a:gd fmla="val 0" name="adj1"/>
              <a:gd fmla="val 10793771"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0"/>
          <p:cNvSpPr/>
          <p:nvPr/>
        </p:nvSpPr>
        <p:spPr>
          <a:xfrm>
            <a:off x="5497322" y="2939707"/>
            <a:ext cx="387676" cy="387668"/>
          </a:xfrm>
          <a:custGeom>
            <a:rect b="b" l="l" r="r" t="t"/>
            <a:pathLst>
              <a:path extrusionOk="0" h="55047" w="55048">
                <a:moveTo>
                  <a:pt x="27509" y="0"/>
                </a:moveTo>
                <a:lnTo>
                  <a:pt x="24378" y="21581"/>
                </a:lnTo>
                <a:lnTo>
                  <a:pt x="13223" y="13223"/>
                </a:lnTo>
                <a:lnTo>
                  <a:pt x="21582" y="24378"/>
                </a:lnTo>
                <a:lnTo>
                  <a:pt x="1" y="27508"/>
                </a:lnTo>
                <a:lnTo>
                  <a:pt x="21582" y="30609"/>
                </a:lnTo>
                <a:lnTo>
                  <a:pt x="13223" y="41794"/>
                </a:lnTo>
                <a:lnTo>
                  <a:pt x="24378" y="33436"/>
                </a:lnTo>
                <a:lnTo>
                  <a:pt x="27509" y="55047"/>
                </a:lnTo>
                <a:lnTo>
                  <a:pt x="30609" y="33436"/>
                </a:lnTo>
                <a:lnTo>
                  <a:pt x="41795" y="41794"/>
                </a:lnTo>
                <a:lnTo>
                  <a:pt x="33436" y="30609"/>
                </a:lnTo>
                <a:lnTo>
                  <a:pt x="55047" y="27508"/>
                </a:lnTo>
                <a:lnTo>
                  <a:pt x="33436" y="24378"/>
                </a:lnTo>
                <a:lnTo>
                  <a:pt x="41795" y="13223"/>
                </a:lnTo>
                <a:lnTo>
                  <a:pt x="41795" y="13223"/>
                </a:lnTo>
                <a:lnTo>
                  <a:pt x="30609" y="21581"/>
                </a:lnTo>
                <a:lnTo>
                  <a:pt x="2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100"/>
          <p:cNvGrpSpPr/>
          <p:nvPr/>
        </p:nvGrpSpPr>
        <p:grpSpPr>
          <a:xfrm>
            <a:off x="6095463" y="2407989"/>
            <a:ext cx="309169" cy="302580"/>
            <a:chOff x="5642026" y="1202875"/>
            <a:chExt cx="744806" cy="728934"/>
          </a:xfrm>
        </p:grpSpPr>
        <p:sp>
          <p:nvSpPr>
            <p:cNvPr id="1133" name="Google Shape;1133;p100"/>
            <p:cNvSpPr/>
            <p:nvPr/>
          </p:nvSpPr>
          <p:spPr>
            <a:xfrm>
              <a:off x="6182468" y="1735414"/>
              <a:ext cx="202190" cy="196395"/>
            </a:xfrm>
            <a:custGeom>
              <a:rect b="b" l="l" r="r" t="t"/>
              <a:pathLst>
                <a:path extrusionOk="0" h="2982" w="3070">
                  <a:moveTo>
                    <a:pt x="2502" y="0"/>
                  </a:moveTo>
                  <a:cubicBezTo>
                    <a:pt x="2335" y="0"/>
                    <a:pt x="2169" y="34"/>
                    <a:pt x="2002" y="34"/>
                  </a:cubicBezTo>
                  <a:lnTo>
                    <a:pt x="1735" y="34"/>
                  </a:lnTo>
                  <a:cubicBezTo>
                    <a:pt x="2102" y="1001"/>
                    <a:pt x="2068" y="2035"/>
                    <a:pt x="2068" y="2035"/>
                  </a:cubicBezTo>
                  <a:cubicBezTo>
                    <a:pt x="2068" y="2035"/>
                    <a:pt x="1969" y="2045"/>
                    <a:pt x="1801" y="2045"/>
                  </a:cubicBezTo>
                  <a:cubicBezTo>
                    <a:pt x="1436" y="2045"/>
                    <a:pt x="752" y="1998"/>
                    <a:pt x="67" y="1701"/>
                  </a:cubicBezTo>
                  <a:lnTo>
                    <a:pt x="67" y="2002"/>
                  </a:lnTo>
                  <a:cubicBezTo>
                    <a:pt x="67" y="2168"/>
                    <a:pt x="67" y="2335"/>
                    <a:pt x="0" y="2502"/>
                  </a:cubicBezTo>
                  <a:cubicBezTo>
                    <a:pt x="993" y="2918"/>
                    <a:pt x="2034" y="2982"/>
                    <a:pt x="2581" y="2982"/>
                  </a:cubicBezTo>
                  <a:cubicBezTo>
                    <a:pt x="2824" y="2982"/>
                    <a:pt x="2969" y="2969"/>
                    <a:pt x="2969" y="2969"/>
                  </a:cubicBezTo>
                  <a:cubicBezTo>
                    <a:pt x="2969" y="2969"/>
                    <a:pt x="3069" y="1468"/>
                    <a:pt x="2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0"/>
            <p:cNvSpPr/>
            <p:nvPr/>
          </p:nvSpPr>
          <p:spPr>
            <a:xfrm>
              <a:off x="5644199" y="1202875"/>
              <a:ext cx="202190" cy="194287"/>
            </a:xfrm>
            <a:custGeom>
              <a:rect b="b" l="l" r="r" t="t"/>
              <a:pathLst>
                <a:path extrusionOk="0" h="2950" w="3070">
                  <a:moveTo>
                    <a:pt x="519" y="0"/>
                  </a:moveTo>
                  <a:cubicBezTo>
                    <a:pt x="258" y="0"/>
                    <a:pt x="101" y="14"/>
                    <a:pt x="101" y="14"/>
                  </a:cubicBezTo>
                  <a:cubicBezTo>
                    <a:pt x="101" y="14"/>
                    <a:pt x="1" y="1515"/>
                    <a:pt x="568" y="2949"/>
                  </a:cubicBezTo>
                  <a:cubicBezTo>
                    <a:pt x="735" y="2949"/>
                    <a:pt x="901" y="2916"/>
                    <a:pt x="1068" y="2916"/>
                  </a:cubicBezTo>
                  <a:lnTo>
                    <a:pt x="1335" y="2916"/>
                  </a:lnTo>
                  <a:cubicBezTo>
                    <a:pt x="968" y="1948"/>
                    <a:pt x="1002" y="914"/>
                    <a:pt x="1002" y="914"/>
                  </a:cubicBezTo>
                  <a:cubicBezTo>
                    <a:pt x="1002" y="914"/>
                    <a:pt x="1064" y="910"/>
                    <a:pt x="1174" y="910"/>
                  </a:cubicBezTo>
                  <a:cubicBezTo>
                    <a:pt x="1502" y="910"/>
                    <a:pt x="2252" y="948"/>
                    <a:pt x="3003" y="1248"/>
                  </a:cubicBezTo>
                  <a:lnTo>
                    <a:pt x="3003" y="948"/>
                  </a:lnTo>
                  <a:cubicBezTo>
                    <a:pt x="3003" y="781"/>
                    <a:pt x="3003" y="614"/>
                    <a:pt x="3070" y="447"/>
                  </a:cubicBezTo>
                  <a:cubicBezTo>
                    <a:pt x="2094" y="62"/>
                    <a:pt x="1073" y="0"/>
                    <a:pt x="5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0"/>
            <p:cNvSpPr/>
            <p:nvPr/>
          </p:nvSpPr>
          <p:spPr>
            <a:xfrm>
              <a:off x="5642026" y="1735414"/>
              <a:ext cx="202190" cy="195736"/>
            </a:xfrm>
            <a:custGeom>
              <a:rect b="b" l="l" r="r" t="t"/>
              <a:pathLst>
                <a:path extrusionOk="0" h="2972" w="3070">
                  <a:moveTo>
                    <a:pt x="568" y="0"/>
                  </a:moveTo>
                  <a:cubicBezTo>
                    <a:pt x="0" y="1435"/>
                    <a:pt x="134" y="2969"/>
                    <a:pt x="134" y="2969"/>
                  </a:cubicBezTo>
                  <a:cubicBezTo>
                    <a:pt x="134" y="2969"/>
                    <a:pt x="194" y="2972"/>
                    <a:pt x="301" y="2972"/>
                  </a:cubicBezTo>
                  <a:cubicBezTo>
                    <a:pt x="732" y="2972"/>
                    <a:pt x="1922" y="2929"/>
                    <a:pt x="3069" y="2502"/>
                  </a:cubicBezTo>
                  <a:cubicBezTo>
                    <a:pt x="3069" y="2335"/>
                    <a:pt x="3036" y="2168"/>
                    <a:pt x="3036" y="2002"/>
                  </a:cubicBezTo>
                  <a:lnTo>
                    <a:pt x="3036" y="1701"/>
                  </a:lnTo>
                  <a:cubicBezTo>
                    <a:pt x="2335" y="2002"/>
                    <a:pt x="1560" y="2039"/>
                    <a:pt x="1216" y="2039"/>
                  </a:cubicBezTo>
                  <a:cubicBezTo>
                    <a:pt x="1101" y="2039"/>
                    <a:pt x="1035" y="2035"/>
                    <a:pt x="1035" y="2035"/>
                  </a:cubicBezTo>
                  <a:cubicBezTo>
                    <a:pt x="1035" y="2035"/>
                    <a:pt x="968" y="1034"/>
                    <a:pt x="1368" y="34"/>
                  </a:cubicBezTo>
                  <a:lnTo>
                    <a:pt x="1101" y="34"/>
                  </a:lnTo>
                  <a:cubicBezTo>
                    <a:pt x="934" y="34"/>
                    <a:pt x="768" y="34"/>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0"/>
            <p:cNvSpPr/>
            <p:nvPr/>
          </p:nvSpPr>
          <p:spPr>
            <a:xfrm>
              <a:off x="6182468" y="1205509"/>
              <a:ext cx="204364" cy="195999"/>
            </a:xfrm>
            <a:custGeom>
              <a:rect b="b" l="l" r="r" t="t"/>
              <a:pathLst>
                <a:path extrusionOk="0" h="2976" w="3103">
                  <a:moveTo>
                    <a:pt x="2690" y="0"/>
                  </a:moveTo>
                  <a:cubicBezTo>
                    <a:pt x="2188" y="0"/>
                    <a:pt x="1085" y="55"/>
                    <a:pt x="0" y="474"/>
                  </a:cubicBezTo>
                  <a:cubicBezTo>
                    <a:pt x="0" y="641"/>
                    <a:pt x="67" y="808"/>
                    <a:pt x="67" y="941"/>
                  </a:cubicBezTo>
                  <a:lnTo>
                    <a:pt x="67" y="1241"/>
                  </a:lnTo>
                  <a:cubicBezTo>
                    <a:pt x="857" y="931"/>
                    <a:pt x="1743" y="907"/>
                    <a:pt x="1997" y="907"/>
                  </a:cubicBezTo>
                  <a:cubicBezTo>
                    <a:pt x="2043" y="907"/>
                    <a:pt x="2068" y="908"/>
                    <a:pt x="2068" y="908"/>
                  </a:cubicBezTo>
                  <a:cubicBezTo>
                    <a:pt x="2068" y="908"/>
                    <a:pt x="2135" y="1908"/>
                    <a:pt x="1735" y="2909"/>
                  </a:cubicBezTo>
                  <a:lnTo>
                    <a:pt x="2002" y="2909"/>
                  </a:lnTo>
                  <a:cubicBezTo>
                    <a:pt x="2169" y="2909"/>
                    <a:pt x="2335" y="2909"/>
                    <a:pt x="2502" y="2976"/>
                  </a:cubicBezTo>
                  <a:cubicBezTo>
                    <a:pt x="3103" y="1541"/>
                    <a:pt x="2969" y="7"/>
                    <a:pt x="2969" y="7"/>
                  </a:cubicBezTo>
                  <a:cubicBezTo>
                    <a:pt x="2969" y="7"/>
                    <a:pt x="2867" y="0"/>
                    <a:pt x="26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0"/>
            <p:cNvSpPr/>
            <p:nvPr/>
          </p:nvSpPr>
          <p:spPr>
            <a:xfrm>
              <a:off x="5892489" y="1445369"/>
              <a:ext cx="235120" cy="235186"/>
            </a:xfrm>
            <a:custGeom>
              <a:rect b="b" l="l" r="r" t="t"/>
              <a:pathLst>
                <a:path extrusionOk="0" h="3571" w="3570">
                  <a:moveTo>
                    <a:pt x="1801" y="1"/>
                  </a:moveTo>
                  <a:cubicBezTo>
                    <a:pt x="801" y="1"/>
                    <a:pt x="0" y="768"/>
                    <a:pt x="0" y="1769"/>
                  </a:cubicBezTo>
                  <a:cubicBezTo>
                    <a:pt x="0" y="2770"/>
                    <a:pt x="801" y="3570"/>
                    <a:pt x="1801" y="3570"/>
                  </a:cubicBezTo>
                  <a:cubicBezTo>
                    <a:pt x="2802" y="3570"/>
                    <a:pt x="3569" y="2770"/>
                    <a:pt x="3569" y="1769"/>
                  </a:cubicBezTo>
                  <a:cubicBezTo>
                    <a:pt x="3569" y="768"/>
                    <a:pt x="2802" y="1"/>
                    <a:pt x="1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100"/>
          <p:cNvGrpSpPr/>
          <p:nvPr/>
        </p:nvGrpSpPr>
        <p:grpSpPr>
          <a:xfrm>
            <a:off x="4965447" y="1846981"/>
            <a:ext cx="336384" cy="319396"/>
            <a:chOff x="2946466" y="1013400"/>
            <a:chExt cx="925913" cy="879153"/>
          </a:xfrm>
        </p:grpSpPr>
        <p:sp>
          <p:nvSpPr>
            <p:cNvPr id="1139" name="Google Shape;1139;p100"/>
            <p:cNvSpPr/>
            <p:nvPr/>
          </p:nvSpPr>
          <p:spPr>
            <a:xfrm>
              <a:off x="2948639" y="1013400"/>
              <a:ext cx="314218" cy="308488"/>
            </a:xfrm>
            <a:custGeom>
              <a:rect b="b" l="l" r="r" t="t"/>
              <a:pathLst>
                <a:path extrusionOk="0" h="4684" w="4771">
                  <a:moveTo>
                    <a:pt x="1399" y="0"/>
                  </a:moveTo>
                  <a:cubicBezTo>
                    <a:pt x="1049" y="0"/>
                    <a:pt x="757" y="144"/>
                    <a:pt x="534" y="380"/>
                  </a:cubicBezTo>
                  <a:cubicBezTo>
                    <a:pt x="1" y="914"/>
                    <a:pt x="1" y="1815"/>
                    <a:pt x="1168" y="3015"/>
                  </a:cubicBezTo>
                  <a:cubicBezTo>
                    <a:pt x="2336" y="4183"/>
                    <a:pt x="4771" y="4683"/>
                    <a:pt x="4771" y="4683"/>
                  </a:cubicBezTo>
                  <a:cubicBezTo>
                    <a:pt x="4771" y="4683"/>
                    <a:pt x="4337" y="2182"/>
                    <a:pt x="3169" y="981"/>
                  </a:cubicBezTo>
                  <a:cubicBezTo>
                    <a:pt x="2489" y="281"/>
                    <a:pt x="1888" y="0"/>
                    <a:pt x="1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0"/>
            <p:cNvSpPr/>
            <p:nvPr/>
          </p:nvSpPr>
          <p:spPr>
            <a:xfrm>
              <a:off x="2946466" y="1588675"/>
              <a:ext cx="320804" cy="303878"/>
            </a:xfrm>
            <a:custGeom>
              <a:rect b="b" l="l" r="r" t="t"/>
              <a:pathLst>
                <a:path extrusionOk="0" h="4614" w="4871">
                  <a:moveTo>
                    <a:pt x="4870" y="0"/>
                  </a:moveTo>
                  <a:lnTo>
                    <a:pt x="4870" y="0"/>
                  </a:lnTo>
                  <a:cubicBezTo>
                    <a:pt x="4870" y="0"/>
                    <a:pt x="2368" y="467"/>
                    <a:pt x="1201" y="1635"/>
                  </a:cubicBezTo>
                  <a:cubicBezTo>
                    <a:pt x="0" y="2802"/>
                    <a:pt x="34" y="3703"/>
                    <a:pt x="567" y="4270"/>
                  </a:cubicBezTo>
                  <a:cubicBezTo>
                    <a:pt x="783" y="4485"/>
                    <a:pt x="1063" y="4613"/>
                    <a:pt x="1398" y="4613"/>
                  </a:cubicBezTo>
                  <a:cubicBezTo>
                    <a:pt x="1893" y="4613"/>
                    <a:pt x="2506" y="4332"/>
                    <a:pt x="3202" y="3636"/>
                  </a:cubicBezTo>
                  <a:cubicBezTo>
                    <a:pt x="4403" y="2468"/>
                    <a:pt x="4870" y="0"/>
                    <a:pt x="4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0"/>
            <p:cNvSpPr/>
            <p:nvPr/>
          </p:nvSpPr>
          <p:spPr>
            <a:xfrm>
              <a:off x="3553814" y="1013400"/>
              <a:ext cx="316391" cy="308488"/>
            </a:xfrm>
            <a:custGeom>
              <a:rect b="b" l="l" r="r" t="t"/>
              <a:pathLst>
                <a:path extrusionOk="0" h="4684" w="4804">
                  <a:moveTo>
                    <a:pt x="3405" y="0"/>
                  </a:moveTo>
                  <a:cubicBezTo>
                    <a:pt x="2916" y="0"/>
                    <a:pt x="2315" y="281"/>
                    <a:pt x="1635" y="981"/>
                  </a:cubicBezTo>
                  <a:cubicBezTo>
                    <a:pt x="467" y="2182"/>
                    <a:pt x="0" y="4683"/>
                    <a:pt x="0" y="4683"/>
                  </a:cubicBezTo>
                  <a:cubicBezTo>
                    <a:pt x="0" y="4683"/>
                    <a:pt x="2469" y="4183"/>
                    <a:pt x="3636" y="3015"/>
                  </a:cubicBezTo>
                  <a:cubicBezTo>
                    <a:pt x="4804" y="1815"/>
                    <a:pt x="4804" y="914"/>
                    <a:pt x="4270" y="380"/>
                  </a:cubicBezTo>
                  <a:cubicBezTo>
                    <a:pt x="4047" y="144"/>
                    <a:pt x="3755" y="0"/>
                    <a:pt x="3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0"/>
            <p:cNvSpPr/>
            <p:nvPr/>
          </p:nvSpPr>
          <p:spPr>
            <a:xfrm>
              <a:off x="3551575" y="1588675"/>
              <a:ext cx="320804" cy="303878"/>
            </a:xfrm>
            <a:custGeom>
              <a:rect b="b" l="l" r="r" t="t"/>
              <a:pathLst>
                <a:path extrusionOk="0" h="4614" w="4871">
                  <a:moveTo>
                    <a:pt x="1" y="0"/>
                  </a:moveTo>
                  <a:cubicBezTo>
                    <a:pt x="1" y="0"/>
                    <a:pt x="468" y="2468"/>
                    <a:pt x="1669" y="3636"/>
                  </a:cubicBezTo>
                  <a:cubicBezTo>
                    <a:pt x="2365" y="4332"/>
                    <a:pt x="2979" y="4613"/>
                    <a:pt x="3474" y="4613"/>
                  </a:cubicBezTo>
                  <a:cubicBezTo>
                    <a:pt x="3808" y="4613"/>
                    <a:pt x="4089" y="4485"/>
                    <a:pt x="4304" y="4270"/>
                  </a:cubicBezTo>
                  <a:cubicBezTo>
                    <a:pt x="4838" y="3703"/>
                    <a:pt x="4871" y="2802"/>
                    <a:pt x="3670" y="1635"/>
                  </a:cubicBezTo>
                  <a:cubicBezTo>
                    <a:pt x="2503" y="467"/>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100"/>
          <p:cNvSpPr/>
          <p:nvPr/>
        </p:nvSpPr>
        <p:spPr>
          <a:xfrm>
            <a:off x="5515102" y="2397787"/>
            <a:ext cx="352138" cy="352138"/>
          </a:xfrm>
          <a:custGeom>
            <a:rect b="b" l="l" r="r" t="t"/>
            <a:pathLst>
              <a:path extrusionOk="0" h="19282" w="19282">
                <a:moveTo>
                  <a:pt x="9641" y="1"/>
                </a:moveTo>
                <a:cubicBezTo>
                  <a:pt x="9641" y="1"/>
                  <a:pt x="7006" y="2269"/>
                  <a:pt x="7006" y="5104"/>
                </a:cubicBezTo>
                <a:cubicBezTo>
                  <a:pt x="7006" y="6105"/>
                  <a:pt x="7339" y="7006"/>
                  <a:pt x="7773" y="7773"/>
                </a:cubicBezTo>
                <a:cubicBezTo>
                  <a:pt x="6972" y="7339"/>
                  <a:pt x="6038" y="7006"/>
                  <a:pt x="5104" y="7006"/>
                </a:cubicBezTo>
                <a:cubicBezTo>
                  <a:pt x="2302" y="7006"/>
                  <a:pt x="1" y="9641"/>
                  <a:pt x="1" y="9641"/>
                </a:cubicBezTo>
                <a:cubicBezTo>
                  <a:pt x="1" y="9641"/>
                  <a:pt x="2269" y="12276"/>
                  <a:pt x="5104" y="12276"/>
                </a:cubicBezTo>
                <a:cubicBezTo>
                  <a:pt x="6105" y="12276"/>
                  <a:pt x="7006" y="11943"/>
                  <a:pt x="7773" y="11509"/>
                </a:cubicBezTo>
                <a:lnTo>
                  <a:pt x="7773" y="11509"/>
                </a:lnTo>
                <a:cubicBezTo>
                  <a:pt x="7339" y="12310"/>
                  <a:pt x="7006" y="13210"/>
                  <a:pt x="7006" y="14178"/>
                </a:cubicBezTo>
                <a:cubicBezTo>
                  <a:pt x="7006" y="16980"/>
                  <a:pt x="9641" y="19281"/>
                  <a:pt x="9641" y="19281"/>
                </a:cubicBezTo>
                <a:cubicBezTo>
                  <a:pt x="9641" y="19281"/>
                  <a:pt x="12276" y="17013"/>
                  <a:pt x="12276" y="14178"/>
                </a:cubicBezTo>
                <a:cubicBezTo>
                  <a:pt x="12276" y="13177"/>
                  <a:pt x="11943" y="12276"/>
                  <a:pt x="11509" y="11509"/>
                </a:cubicBezTo>
                <a:lnTo>
                  <a:pt x="11509" y="11509"/>
                </a:lnTo>
                <a:cubicBezTo>
                  <a:pt x="12310" y="11943"/>
                  <a:pt x="13210" y="12276"/>
                  <a:pt x="14178" y="12276"/>
                </a:cubicBezTo>
                <a:cubicBezTo>
                  <a:pt x="16980" y="12276"/>
                  <a:pt x="19281" y="9641"/>
                  <a:pt x="19281" y="9641"/>
                </a:cubicBezTo>
                <a:cubicBezTo>
                  <a:pt x="19281" y="9641"/>
                  <a:pt x="16980" y="7006"/>
                  <a:pt x="14178" y="7006"/>
                </a:cubicBezTo>
                <a:cubicBezTo>
                  <a:pt x="13177" y="7006"/>
                  <a:pt x="12276" y="7339"/>
                  <a:pt x="11509" y="7773"/>
                </a:cubicBezTo>
                <a:cubicBezTo>
                  <a:pt x="11909" y="6972"/>
                  <a:pt x="12276" y="6038"/>
                  <a:pt x="12276" y="5104"/>
                </a:cubicBezTo>
                <a:cubicBezTo>
                  <a:pt x="12276" y="2302"/>
                  <a:pt x="9641" y="1"/>
                  <a:pt x="9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4" name="Google Shape;1144;p100"/>
          <p:cNvGrpSpPr/>
          <p:nvPr/>
        </p:nvGrpSpPr>
        <p:grpSpPr>
          <a:xfrm rot="5400000">
            <a:off x="5001234" y="3018262"/>
            <a:ext cx="296851" cy="256185"/>
            <a:chOff x="7688775" y="3027325"/>
            <a:chExt cx="608800" cy="525400"/>
          </a:xfrm>
        </p:grpSpPr>
        <p:sp>
          <p:nvSpPr>
            <p:cNvPr id="1145" name="Google Shape;1145;p100"/>
            <p:cNvSpPr/>
            <p:nvPr/>
          </p:nvSpPr>
          <p:spPr>
            <a:xfrm>
              <a:off x="7688775" y="3407575"/>
              <a:ext cx="608800" cy="145150"/>
            </a:xfrm>
            <a:custGeom>
              <a:rect b="b" l="l" r="r" t="t"/>
              <a:pathLst>
                <a:path extrusionOk="0" h="5806" w="24352">
                  <a:moveTo>
                    <a:pt x="5571" y="1"/>
                  </a:moveTo>
                  <a:lnTo>
                    <a:pt x="0" y="1502"/>
                  </a:lnTo>
                  <a:lnTo>
                    <a:pt x="0" y="5538"/>
                  </a:lnTo>
                  <a:lnTo>
                    <a:pt x="5571" y="4037"/>
                  </a:lnTo>
                  <a:lnTo>
                    <a:pt x="12176" y="5805"/>
                  </a:lnTo>
                  <a:lnTo>
                    <a:pt x="18747" y="4037"/>
                  </a:lnTo>
                  <a:lnTo>
                    <a:pt x="24351" y="5538"/>
                  </a:lnTo>
                  <a:lnTo>
                    <a:pt x="24351" y="1502"/>
                  </a:lnTo>
                  <a:lnTo>
                    <a:pt x="18747" y="1"/>
                  </a:lnTo>
                  <a:lnTo>
                    <a:pt x="12176" y="1769"/>
                  </a:lnTo>
                  <a:lnTo>
                    <a:pt x="55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0"/>
            <p:cNvSpPr/>
            <p:nvPr/>
          </p:nvSpPr>
          <p:spPr>
            <a:xfrm>
              <a:off x="7688775" y="3216625"/>
              <a:ext cx="608800" cy="145950"/>
            </a:xfrm>
            <a:custGeom>
              <a:rect b="b" l="l" r="r" t="t"/>
              <a:pathLst>
                <a:path extrusionOk="0" h="5838" w="24352">
                  <a:moveTo>
                    <a:pt x="5571" y="0"/>
                  </a:moveTo>
                  <a:lnTo>
                    <a:pt x="0" y="1501"/>
                  </a:lnTo>
                  <a:lnTo>
                    <a:pt x="0" y="5571"/>
                  </a:lnTo>
                  <a:lnTo>
                    <a:pt x="5571" y="4103"/>
                  </a:lnTo>
                  <a:lnTo>
                    <a:pt x="12176" y="5838"/>
                  </a:lnTo>
                  <a:lnTo>
                    <a:pt x="18747" y="4103"/>
                  </a:lnTo>
                  <a:lnTo>
                    <a:pt x="24351" y="5571"/>
                  </a:lnTo>
                  <a:lnTo>
                    <a:pt x="24351" y="1501"/>
                  </a:lnTo>
                  <a:lnTo>
                    <a:pt x="18747" y="0"/>
                  </a:lnTo>
                  <a:lnTo>
                    <a:pt x="12176" y="1768"/>
                  </a:lnTo>
                  <a:lnTo>
                    <a:pt x="5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0"/>
            <p:cNvSpPr/>
            <p:nvPr/>
          </p:nvSpPr>
          <p:spPr>
            <a:xfrm>
              <a:off x="7688775" y="3027325"/>
              <a:ext cx="608800" cy="145125"/>
            </a:xfrm>
            <a:custGeom>
              <a:rect b="b" l="l" r="r" t="t"/>
              <a:pathLst>
                <a:path extrusionOk="0" h="5805" w="24352">
                  <a:moveTo>
                    <a:pt x="5571" y="0"/>
                  </a:moveTo>
                  <a:lnTo>
                    <a:pt x="0" y="1468"/>
                  </a:lnTo>
                  <a:lnTo>
                    <a:pt x="0" y="5537"/>
                  </a:lnTo>
                  <a:lnTo>
                    <a:pt x="5571" y="4036"/>
                  </a:lnTo>
                  <a:lnTo>
                    <a:pt x="12176" y="5804"/>
                  </a:lnTo>
                  <a:lnTo>
                    <a:pt x="18747" y="4036"/>
                  </a:lnTo>
                  <a:lnTo>
                    <a:pt x="24351" y="5537"/>
                  </a:lnTo>
                  <a:lnTo>
                    <a:pt x="24351" y="1468"/>
                  </a:lnTo>
                  <a:lnTo>
                    <a:pt x="18747" y="0"/>
                  </a:lnTo>
                  <a:lnTo>
                    <a:pt x="12176" y="1735"/>
                  </a:lnTo>
                  <a:lnTo>
                    <a:pt x="5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100"/>
          <p:cNvGrpSpPr/>
          <p:nvPr/>
        </p:nvGrpSpPr>
        <p:grpSpPr>
          <a:xfrm>
            <a:off x="5520098" y="1835598"/>
            <a:ext cx="342815" cy="342246"/>
            <a:chOff x="10752850" y="5796250"/>
            <a:chExt cx="497050" cy="496225"/>
          </a:xfrm>
        </p:grpSpPr>
        <p:sp>
          <p:nvSpPr>
            <p:cNvPr id="1149" name="Google Shape;1149;p100"/>
            <p:cNvSpPr/>
            <p:nvPr/>
          </p:nvSpPr>
          <p:spPr>
            <a:xfrm>
              <a:off x="10752850" y="5796250"/>
              <a:ext cx="497050" cy="496225"/>
            </a:xfrm>
            <a:custGeom>
              <a:rect b="b" l="l" r="r" t="t"/>
              <a:pathLst>
                <a:path extrusionOk="0" h="19849" w="19882">
                  <a:moveTo>
                    <a:pt x="9941" y="5104"/>
                  </a:moveTo>
                  <a:cubicBezTo>
                    <a:pt x="12576" y="5104"/>
                    <a:pt x="14744" y="7206"/>
                    <a:pt x="14744" y="9875"/>
                  </a:cubicBezTo>
                  <a:cubicBezTo>
                    <a:pt x="14744" y="12543"/>
                    <a:pt x="12610" y="14678"/>
                    <a:pt x="9941" y="14678"/>
                  </a:cubicBezTo>
                  <a:cubicBezTo>
                    <a:pt x="7306" y="14678"/>
                    <a:pt x="5138" y="12543"/>
                    <a:pt x="5138" y="9875"/>
                  </a:cubicBezTo>
                  <a:cubicBezTo>
                    <a:pt x="5138" y="7206"/>
                    <a:pt x="7272" y="5104"/>
                    <a:pt x="9941" y="5104"/>
                  </a:cubicBezTo>
                  <a:close/>
                  <a:moveTo>
                    <a:pt x="9941" y="1"/>
                  </a:moveTo>
                  <a:cubicBezTo>
                    <a:pt x="8607" y="1"/>
                    <a:pt x="7473" y="1802"/>
                    <a:pt x="7139" y="3136"/>
                  </a:cubicBezTo>
                  <a:cubicBezTo>
                    <a:pt x="6425" y="2700"/>
                    <a:pt x="5417" y="2370"/>
                    <a:pt x="4513" y="2370"/>
                  </a:cubicBezTo>
                  <a:cubicBezTo>
                    <a:pt x="3897" y="2370"/>
                    <a:pt x="3328" y="2524"/>
                    <a:pt x="2936" y="2903"/>
                  </a:cubicBezTo>
                  <a:cubicBezTo>
                    <a:pt x="1969" y="3870"/>
                    <a:pt x="2469" y="5938"/>
                    <a:pt x="3136" y="7139"/>
                  </a:cubicBezTo>
                  <a:cubicBezTo>
                    <a:pt x="1768" y="7506"/>
                    <a:pt x="1" y="8640"/>
                    <a:pt x="1" y="9941"/>
                  </a:cubicBezTo>
                  <a:cubicBezTo>
                    <a:pt x="1" y="11276"/>
                    <a:pt x="1802" y="12376"/>
                    <a:pt x="3136" y="12710"/>
                  </a:cubicBezTo>
                  <a:cubicBezTo>
                    <a:pt x="2436" y="13944"/>
                    <a:pt x="1969" y="15979"/>
                    <a:pt x="2936" y="16946"/>
                  </a:cubicBezTo>
                  <a:cubicBezTo>
                    <a:pt x="3317" y="17315"/>
                    <a:pt x="3865" y="17460"/>
                    <a:pt x="4461" y="17460"/>
                  </a:cubicBezTo>
                  <a:cubicBezTo>
                    <a:pt x="5378" y="17460"/>
                    <a:pt x="6412" y="17117"/>
                    <a:pt x="7139" y="16713"/>
                  </a:cubicBezTo>
                  <a:cubicBezTo>
                    <a:pt x="7506" y="18114"/>
                    <a:pt x="8640" y="19848"/>
                    <a:pt x="9941" y="19848"/>
                  </a:cubicBezTo>
                  <a:cubicBezTo>
                    <a:pt x="11275" y="19848"/>
                    <a:pt x="12409" y="18047"/>
                    <a:pt x="12743" y="16713"/>
                  </a:cubicBezTo>
                  <a:cubicBezTo>
                    <a:pt x="13457" y="17149"/>
                    <a:pt x="14465" y="17479"/>
                    <a:pt x="15368" y="17479"/>
                  </a:cubicBezTo>
                  <a:cubicBezTo>
                    <a:pt x="15985" y="17479"/>
                    <a:pt x="16553" y="17325"/>
                    <a:pt x="16946" y="16946"/>
                  </a:cubicBezTo>
                  <a:cubicBezTo>
                    <a:pt x="17880" y="15979"/>
                    <a:pt x="17413" y="13944"/>
                    <a:pt x="16746" y="12710"/>
                  </a:cubicBezTo>
                  <a:cubicBezTo>
                    <a:pt x="18113" y="12343"/>
                    <a:pt x="19881" y="11209"/>
                    <a:pt x="19881" y="9941"/>
                  </a:cubicBezTo>
                  <a:cubicBezTo>
                    <a:pt x="19881" y="8574"/>
                    <a:pt x="18080" y="7473"/>
                    <a:pt x="16746" y="7139"/>
                  </a:cubicBezTo>
                  <a:cubicBezTo>
                    <a:pt x="17446" y="5938"/>
                    <a:pt x="17913" y="3870"/>
                    <a:pt x="16946" y="2903"/>
                  </a:cubicBezTo>
                  <a:cubicBezTo>
                    <a:pt x="16565" y="2535"/>
                    <a:pt x="16017" y="2389"/>
                    <a:pt x="15420" y="2389"/>
                  </a:cubicBezTo>
                  <a:cubicBezTo>
                    <a:pt x="14504" y="2389"/>
                    <a:pt x="13470" y="2732"/>
                    <a:pt x="12743" y="3136"/>
                  </a:cubicBezTo>
                  <a:cubicBezTo>
                    <a:pt x="12376" y="1769"/>
                    <a:pt x="11242" y="1"/>
                    <a:pt x="9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0"/>
            <p:cNvSpPr/>
            <p:nvPr/>
          </p:nvSpPr>
          <p:spPr>
            <a:xfrm>
              <a:off x="10929650" y="5971375"/>
              <a:ext cx="145950" cy="145975"/>
            </a:xfrm>
            <a:custGeom>
              <a:rect b="b" l="l" r="r" t="t"/>
              <a:pathLst>
                <a:path extrusionOk="0" h="5839" w="5838">
                  <a:moveTo>
                    <a:pt x="2961" y="0"/>
                  </a:moveTo>
                  <a:cubicBezTo>
                    <a:pt x="2941" y="0"/>
                    <a:pt x="2922" y="0"/>
                    <a:pt x="2902" y="1"/>
                  </a:cubicBezTo>
                  <a:cubicBezTo>
                    <a:pt x="1335" y="1"/>
                    <a:pt x="0" y="1335"/>
                    <a:pt x="0" y="2936"/>
                  </a:cubicBezTo>
                  <a:cubicBezTo>
                    <a:pt x="0" y="4504"/>
                    <a:pt x="1301" y="5838"/>
                    <a:pt x="2902" y="5838"/>
                  </a:cubicBezTo>
                  <a:cubicBezTo>
                    <a:pt x="4503" y="5838"/>
                    <a:pt x="5838" y="4537"/>
                    <a:pt x="5838" y="2936"/>
                  </a:cubicBezTo>
                  <a:cubicBezTo>
                    <a:pt x="5838" y="1322"/>
                    <a:pt x="4536" y="0"/>
                    <a:pt x="2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0"/>
            <p:cNvSpPr/>
            <p:nvPr/>
          </p:nvSpPr>
          <p:spPr>
            <a:xfrm>
              <a:off x="10753675" y="5796250"/>
              <a:ext cx="247700" cy="248550"/>
            </a:xfrm>
            <a:custGeom>
              <a:rect b="b" l="l" r="r" t="t"/>
              <a:pathLst>
                <a:path extrusionOk="0" h="9942" w="9908">
                  <a:moveTo>
                    <a:pt x="9908" y="1"/>
                  </a:moveTo>
                  <a:cubicBezTo>
                    <a:pt x="8574" y="1"/>
                    <a:pt x="7440" y="1802"/>
                    <a:pt x="7106" y="3136"/>
                  </a:cubicBezTo>
                  <a:cubicBezTo>
                    <a:pt x="6393" y="2721"/>
                    <a:pt x="5386" y="2387"/>
                    <a:pt x="4483" y="2387"/>
                  </a:cubicBezTo>
                  <a:cubicBezTo>
                    <a:pt x="3865" y="2387"/>
                    <a:pt x="3296" y="2543"/>
                    <a:pt x="2903" y="2936"/>
                  </a:cubicBezTo>
                  <a:cubicBezTo>
                    <a:pt x="1936" y="3870"/>
                    <a:pt x="2436" y="5938"/>
                    <a:pt x="3103" y="7139"/>
                  </a:cubicBezTo>
                  <a:cubicBezTo>
                    <a:pt x="1735" y="7506"/>
                    <a:pt x="1" y="8640"/>
                    <a:pt x="1" y="9941"/>
                  </a:cubicBezTo>
                  <a:lnTo>
                    <a:pt x="5105" y="9941"/>
                  </a:lnTo>
                  <a:cubicBezTo>
                    <a:pt x="5171" y="7273"/>
                    <a:pt x="7273" y="5138"/>
                    <a:pt x="9908" y="5138"/>
                  </a:cubicBezTo>
                  <a:lnTo>
                    <a:pt x="9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100"/>
          <p:cNvSpPr/>
          <p:nvPr/>
        </p:nvSpPr>
        <p:spPr>
          <a:xfrm>
            <a:off x="6617484" y="2981822"/>
            <a:ext cx="357542" cy="319633"/>
          </a:xfrm>
          <a:custGeom>
            <a:rect b="b" l="l" r="r" t="t"/>
            <a:pathLst>
              <a:path extrusionOk="0" h="14165" w="15845">
                <a:moveTo>
                  <a:pt x="7571" y="0"/>
                </a:moveTo>
                <a:cubicBezTo>
                  <a:pt x="7016" y="0"/>
                  <a:pt x="6045" y="223"/>
                  <a:pt x="5638" y="1572"/>
                </a:cubicBezTo>
                <a:cubicBezTo>
                  <a:pt x="5638" y="1572"/>
                  <a:pt x="2602" y="1572"/>
                  <a:pt x="2602" y="4508"/>
                </a:cubicBezTo>
                <a:cubicBezTo>
                  <a:pt x="2602" y="4508"/>
                  <a:pt x="0" y="5909"/>
                  <a:pt x="1168" y="8510"/>
                </a:cubicBezTo>
                <a:cubicBezTo>
                  <a:pt x="1168" y="8510"/>
                  <a:pt x="2235" y="6742"/>
                  <a:pt x="3970" y="6742"/>
                </a:cubicBezTo>
                <a:cubicBezTo>
                  <a:pt x="5738" y="6742"/>
                  <a:pt x="6738" y="11246"/>
                  <a:pt x="6738" y="11246"/>
                </a:cubicBezTo>
                <a:cubicBezTo>
                  <a:pt x="6738" y="11246"/>
                  <a:pt x="4737" y="11746"/>
                  <a:pt x="5071" y="13080"/>
                </a:cubicBezTo>
                <a:cubicBezTo>
                  <a:pt x="5239" y="13789"/>
                  <a:pt x="5810" y="14140"/>
                  <a:pt x="6414" y="14140"/>
                </a:cubicBezTo>
                <a:cubicBezTo>
                  <a:pt x="7004" y="14140"/>
                  <a:pt x="7626" y="13806"/>
                  <a:pt x="7939" y="13147"/>
                </a:cubicBezTo>
                <a:cubicBezTo>
                  <a:pt x="8252" y="13823"/>
                  <a:pt x="8875" y="14165"/>
                  <a:pt x="9465" y="14165"/>
                </a:cubicBezTo>
                <a:cubicBezTo>
                  <a:pt x="10069" y="14165"/>
                  <a:pt x="10639" y="13806"/>
                  <a:pt x="10808" y="13080"/>
                </a:cubicBezTo>
                <a:cubicBezTo>
                  <a:pt x="11142" y="11746"/>
                  <a:pt x="9140" y="11246"/>
                  <a:pt x="9140" y="11246"/>
                </a:cubicBezTo>
                <a:cubicBezTo>
                  <a:pt x="9140" y="11246"/>
                  <a:pt x="10108" y="6742"/>
                  <a:pt x="11909" y="6742"/>
                </a:cubicBezTo>
                <a:cubicBezTo>
                  <a:pt x="13677" y="6742"/>
                  <a:pt x="14677" y="8510"/>
                  <a:pt x="14677" y="8510"/>
                </a:cubicBezTo>
                <a:cubicBezTo>
                  <a:pt x="15845" y="5909"/>
                  <a:pt x="13276" y="4508"/>
                  <a:pt x="13276" y="4508"/>
                </a:cubicBezTo>
                <a:cubicBezTo>
                  <a:pt x="13276" y="1572"/>
                  <a:pt x="10241" y="1572"/>
                  <a:pt x="10241" y="1572"/>
                </a:cubicBezTo>
                <a:cubicBezTo>
                  <a:pt x="9783" y="199"/>
                  <a:pt x="8695" y="21"/>
                  <a:pt x="8187" y="21"/>
                </a:cubicBezTo>
                <a:cubicBezTo>
                  <a:pt x="8066" y="21"/>
                  <a:pt x="7978" y="31"/>
                  <a:pt x="7939" y="38"/>
                </a:cubicBezTo>
                <a:cubicBezTo>
                  <a:pt x="7876" y="22"/>
                  <a:pt x="7744" y="0"/>
                  <a:pt x="7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0"/>
          <p:cNvSpPr/>
          <p:nvPr/>
        </p:nvSpPr>
        <p:spPr>
          <a:xfrm>
            <a:off x="6090088" y="1846823"/>
            <a:ext cx="314774" cy="307355"/>
          </a:xfrm>
          <a:custGeom>
            <a:rect b="b" l="l" r="r" t="t"/>
            <a:pathLst>
              <a:path extrusionOk="0" h="16288" w="16679">
                <a:moveTo>
                  <a:pt x="4545" y="1"/>
                </a:moveTo>
                <a:cubicBezTo>
                  <a:pt x="4037" y="1"/>
                  <a:pt x="3536" y="201"/>
                  <a:pt x="3169" y="601"/>
                </a:cubicBezTo>
                <a:cubicBezTo>
                  <a:pt x="2669" y="1102"/>
                  <a:pt x="2502" y="1802"/>
                  <a:pt x="2669" y="2469"/>
                </a:cubicBezTo>
                <a:cubicBezTo>
                  <a:pt x="2502" y="2428"/>
                  <a:pt x="2333" y="2407"/>
                  <a:pt x="2166" y="2407"/>
                </a:cubicBezTo>
                <a:cubicBezTo>
                  <a:pt x="1664" y="2407"/>
                  <a:pt x="1176" y="2594"/>
                  <a:pt x="801" y="2970"/>
                </a:cubicBezTo>
                <a:cubicBezTo>
                  <a:pt x="0" y="3770"/>
                  <a:pt x="0" y="5038"/>
                  <a:pt x="801" y="5772"/>
                </a:cubicBezTo>
                <a:cubicBezTo>
                  <a:pt x="1185" y="6172"/>
                  <a:pt x="1693" y="6372"/>
                  <a:pt x="2198" y="6372"/>
                </a:cubicBezTo>
                <a:cubicBezTo>
                  <a:pt x="2702" y="6372"/>
                  <a:pt x="3203" y="6172"/>
                  <a:pt x="3570" y="5772"/>
                </a:cubicBezTo>
                <a:cubicBezTo>
                  <a:pt x="3803" y="5572"/>
                  <a:pt x="3970" y="5271"/>
                  <a:pt x="4037" y="5038"/>
                </a:cubicBezTo>
                <a:cubicBezTo>
                  <a:pt x="5404" y="6272"/>
                  <a:pt x="6171" y="7373"/>
                  <a:pt x="6538" y="8140"/>
                </a:cubicBezTo>
                <a:cubicBezTo>
                  <a:pt x="6138" y="8941"/>
                  <a:pt x="5404" y="10041"/>
                  <a:pt x="4037" y="11276"/>
                </a:cubicBezTo>
                <a:cubicBezTo>
                  <a:pt x="3970" y="10975"/>
                  <a:pt x="3803" y="10742"/>
                  <a:pt x="3570" y="10542"/>
                </a:cubicBezTo>
                <a:cubicBezTo>
                  <a:pt x="3186" y="10141"/>
                  <a:pt x="2677" y="9941"/>
                  <a:pt x="2173" y="9941"/>
                </a:cubicBezTo>
                <a:cubicBezTo>
                  <a:pt x="1668" y="9941"/>
                  <a:pt x="1168" y="10141"/>
                  <a:pt x="801" y="10542"/>
                </a:cubicBezTo>
                <a:cubicBezTo>
                  <a:pt x="0" y="11309"/>
                  <a:pt x="0" y="12577"/>
                  <a:pt x="801" y="13310"/>
                </a:cubicBezTo>
                <a:cubicBezTo>
                  <a:pt x="1176" y="13686"/>
                  <a:pt x="1664" y="13873"/>
                  <a:pt x="2166" y="13873"/>
                </a:cubicBezTo>
                <a:cubicBezTo>
                  <a:pt x="2333" y="13873"/>
                  <a:pt x="2502" y="13852"/>
                  <a:pt x="2669" y="13811"/>
                </a:cubicBezTo>
                <a:lnTo>
                  <a:pt x="2669" y="13811"/>
                </a:lnTo>
                <a:cubicBezTo>
                  <a:pt x="2502" y="14478"/>
                  <a:pt x="2669" y="15212"/>
                  <a:pt x="3169" y="15712"/>
                </a:cubicBezTo>
                <a:cubicBezTo>
                  <a:pt x="3570" y="16096"/>
                  <a:pt x="4078" y="16288"/>
                  <a:pt x="4583" y="16288"/>
                </a:cubicBezTo>
                <a:cubicBezTo>
                  <a:pt x="5087" y="16288"/>
                  <a:pt x="5588" y="16096"/>
                  <a:pt x="5971" y="15712"/>
                </a:cubicBezTo>
                <a:cubicBezTo>
                  <a:pt x="6739" y="14912"/>
                  <a:pt x="6739" y="13644"/>
                  <a:pt x="5971" y="12910"/>
                </a:cubicBezTo>
                <a:cubicBezTo>
                  <a:pt x="5738" y="12710"/>
                  <a:pt x="5471" y="12543"/>
                  <a:pt x="5204" y="12443"/>
                </a:cubicBezTo>
                <a:cubicBezTo>
                  <a:pt x="6472" y="11075"/>
                  <a:pt x="7539" y="10308"/>
                  <a:pt x="8340" y="9941"/>
                </a:cubicBezTo>
                <a:cubicBezTo>
                  <a:pt x="9140" y="10375"/>
                  <a:pt x="10208" y="11075"/>
                  <a:pt x="11475" y="12443"/>
                </a:cubicBezTo>
                <a:cubicBezTo>
                  <a:pt x="11175" y="12543"/>
                  <a:pt x="10908" y="12710"/>
                  <a:pt x="10708" y="12910"/>
                </a:cubicBezTo>
                <a:cubicBezTo>
                  <a:pt x="9941" y="13711"/>
                  <a:pt x="9941" y="14945"/>
                  <a:pt x="10708" y="15712"/>
                </a:cubicBezTo>
                <a:cubicBezTo>
                  <a:pt x="11108" y="16096"/>
                  <a:pt x="11617" y="16288"/>
                  <a:pt x="12122" y="16288"/>
                </a:cubicBezTo>
                <a:cubicBezTo>
                  <a:pt x="12626" y="16288"/>
                  <a:pt x="13126" y="16096"/>
                  <a:pt x="13510" y="15712"/>
                </a:cubicBezTo>
                <a:cubicBezTo>
                  <a:pt x="14010" y="15212"/>
                  <a:pt x="14177" y="14445"/>
                  <a:pt x="14010" y="13811"/>
                </a:cubicBezTo>
                <a:lnTo>
                  <a:pt x="14010" y="13811"/>
                </a:lnTo>
                <a:cubicBezTo>
                  <a:pt x="14177" y="13852"/>
                  <a:pt x="14346" y="13873"/>
                  <a:pt x="14513" y="13873"/>
                </a:cubicBezTo>
                <a:cubicBezTo>
                  <a:pt x="15015" y="13873"/>
                  <a:pt x="15503" y="13686"/>
                  <a:pt x="15878" y="13310"/>
                </a:cubicBezTo>
                <a:cubicBezTo>
                  <a:pt x="16679" y="12543"/>
                  <a:pt x="16679" y="11276"/>
                  <a:pt x="15878" y="10542"/>
                </a:cubicBezTo>
                <a:cubicBezTo>
                  <a:pt x="15495" y="10141"/>
                  <a:pt x="14986" y="9941"/>
                  <a:pt x="14482" y="9941"/>
                </a:cubicBezTo>
                <a:cubicBezTo>
                  <a:pt x="13977" y="9941"/>
                  <a:pt x="13477" y="10141"/>
                  <a:pt x="13110" y="10542"/>
                </a:cubicBezTo>
                <a:cubicBezTo>
                  <a:pt x="12876" y="10742"/>
                  <a:pt x="12709" y="11042"/>
                  <a:pt x="12643" y="11276"/>
                </a:cubicBezTo>
                <a:cubicBezTo>
                  <a:pt x="11275" y="10041"/>
                  <a:pt x="10508" y="8941"/>
                  <a:pt x="10141" y="8140"/>
                </a:cubicBezTo>
                <a:cubicBezTo>
                  <a:pt x="10541" y="7373"/>
                  <a:pt x="11275" y="6272"/>
                  <a:pt x="12643" y="5038"/>
                </a:cubicBezTo>
                <a:cubicBezTo>
                  <a:pt x="12709" y="5305"/>
                  <a:pt x="12876" y="5572"/>
                  <a:pt x="13110" y="5772"/>
                </a:cubicBezTo>
                <a:cubicBezTo>
                  <a:pt x="13493" y="6172"/>
                  <a:pt x="14002" y="6372"/>
                  <a:pt x="14507" y="6372"/>
                </a:cubicBezTo>
                <a:cubicBezTo>
                  <a:pt x="15011" y="6372"/>
                  <a:pt x="15511" y="6172"/>
                  <a:pt x="15878" y="5772"/>
                </a:cubicBezTo>
                <a:cubicBezTo>
                  <a:pt x="16679" y="4971"/>
                  <a:pt x="16679" y="3737"/>
                  <a:pt x="15878" y="2970"/>
                </a:cubicBezTo>
                <a:cubicBezTo>
                  <a:pt x="15503" y="2594"/>
                  <a:pt x="15015" y="2407"/>
                  <a:pt x="14513" y="2407"/>
                </a:cubicBezTo>
                <a:cubicBezTo>
                  <a:pt x="14346" y="2407"/>
                  <a:pt x="14177" y="2428"/>
                  <a:pt x="14010" y="2469"/>
                </a:cubicBezTo>
                <a:cubicBezTo>
                  <a:pt x="14177" y="1802"/>
                  <a:pt x="14010" y="1102"/>
                  <a:pt x="13510" y="601"/>
                </a:cubicBezTo>
                <a:cubicBezTo>
                  <a:pt x="13110" y="201"/>
                  <a:pt x="12601" y="1"/>
                  <a:pt x="12097" y="1"/>
                </a:cubicBezTo>
                <a:cubicBezTo>
                  <a:pt x="11592" y="1"/>
                  <a:pt x="11092" y="201"/>
                  <a:pt x="10708" y="601"/>
                </a:cubicBezTo>
                <a:cubicBezTo>
                  <a:pt x="9941" y="1402"/>
                  <a:pt x="9941" y="2636"/>
                  <a:pt x="10708" y="3403"/>
                </a:cubicBezTo>
                <a:cubicBezTo>
                  <a:pt x="10908" y="3603"/>
                  <a:pt x="11208" y="3770"/>
                  <a:pt x="11475" y="3870"/>
                </a:cubicBezTo>
                <a:cubicBezTo>
                  <a:pt x="10208" y="5238"/>
                  <a:pt x="9140" y="5972"/>
                  <a:pt x="8340" y="6372"/>
                </a:cubicBezTo>
                <a:cubicBezTo>
                  <a:pt x="7539" y="5938"/>
                  <a:pt x="6472" y="5238"/>
                  <a:pt x="5204" y="3870"/>
                </a:cubicBezTo>
                <a:cubicBezTo>
                  <a:pt x="5504" y="3770"/>
                  <a:pt x="5738" y="3603"/>
                  <a:pt x="5971" y="3403"/>
                </a:cubicBezTo>
                <a:cubicBezTo>
                  <a:pt x="6739" y="2603"/>
                  <a:pt x="6739" y="1369"/>
                  <a:pt x="5971" y="601"/>
                </a:cubicBezTo>
                <a:cubicBezTo>
                  <a:pt x="5571" y="201"/>
                  <a:pt x="5054" y="1"/>
                  <a:pt x="4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100"/>
          <p:cNvGrpSpPr/>
          <p:nvPr/>
        </p:nvGrpSpPr>
        <p:grpSpPr>
          <a:xfrm>
            <a:off x="6627082" y="1845029"/>
            <a:ext cx="326469" cy="320923"/>
            <a:chOff x="4591075" y="-171825"/>
            <a:chExt cx="898620" cy="883355"/>
          </a:xfrm>
        </p:grpSpPr>
        <p:sp>
          <p:nvSpPr>
            <p:cNvPr id="1155" name="Google Shape;1155;p100"/>
            <p:cNvSpPr/>
            <p:nvPr/>
          </p:nvSpPr>
          <p:spPr>
            <a:xfrm>
              <a:off x="5055668" y="-171825"/>
              <a:ext cx="430609" cy="432343"/>
            </a:xfrm>
            <a:custGeom>
              <a:rect b="b" l="l" r="r" t="t"/>
              <a:pathLst>
                <a:path extrusionOk="0" h="8474" w="8440">
                  <a:moveTo>
                    <a:pt x="1" y="1"/>
                  </a:moveTo>
                  <a:lnTo>
                    <a:pt x="1" y="2736"/>
                  </a:lnTo>
                  <a:cubicBezTo>
                    <a:pt x="1" y="5905"/>
                    <a:pt x="2569" y="8473"/>
                    <a:pt x="5738" y="8473"/>
                  </a:cubicBezTo>
                  <a:lnTo>
                    <a:pt x="8440" y="8473"/>
                  </a:lnTo>
                  <a:lnTo>
                    <a:pt x="8440" y="5771"/>
                  </a:lnTo>
                  <a:cubicBezTo>
                    <a:pt x="8440" y="2603"/>
                    <a:pt x="5871" y="1"/>
                    <a:pt x="2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0"/>
            <p:cNvSpPr/>
            <p:nvPr/>
          </p:nvSpPr>
          <p:spPr>
            <a:xfrm>
              <a:off x="4592759" y="-171825"/>
              <a:ext cx="432343" cy="432343"/>
            </a:xfrm>
            <a:custGeom>
              <a:rect b="b" l="l" r="r" t="t"/>
              <a:pathLst>
                <a:path extrusionOk="0" h="8474" w="8474">
                  <a:moveTo>
                    <a:pt x="5771" y="1"/>
                  </a:moveTo>
                  <a:cubicBezTo>
                    <a:pt x="2602" y="1"/>
                    <a:pt x="0" y="2603"/>
                    <a:pt x="0" y="5771"/>
                  </a:cubicBezTo>
                  <a:lnTo>
                    <a:pt x="0" y="8473"/>
                  </a:lnTo>
                  <a:lnTo>
                    <a:pt x="2736" y="8473"/>
                  </a:lnTo>
                  <a:cubicBezTo>
                    <a:pt x="5905" y="8473"/>
                    <a:pt x="8473" y="5905"/>
                    <a:pt x="8473" y="2736"/>
                  </a:cubicBezTo>
                  <a:lnTo>
                    <a:pt x="8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0"/>
            <p:cNvSpPr/>
            <p:nvPr/>
          </p:nvSpPr>
          <p:spPr>
            <a:xfrm>
              <a:off x="5055668" y="279187"/>
              <a:ext cx="434027" cy="432343"/>
            </a:xfrm>
            <a:custGeom>
              <a:rect b="b" l="l" r="r" t="t"/>
              <a:pathLst>
                <a:path extrusionOk="0" h="8474" w="8507">
                  <a:moveTo>
                    <a:pt x="5771" y="0"/>
                  </a:moveTo>
                  <a:cubicBezTo>
                    <a:pt x="2569" y="0"/>
                    <a:pt x="1" y="2602"/>
                    <a:pt x="34" y="5771"/>
                  </a:cubicBezTo>
                  <a:lnTo>
                    <a:pt x="34" y="8473"/>
                  </a:lnTo>
                  <a:lnTo>
                    <a:pt x="2736" y="8473"/>
                  </a:lnTo>
                  <a:cubicBezTo>
                    <a:pt x="5905" y="8473"/>
                    <a:pt x="8507" y="5905"/>
                    <a:pt x="8507" y="2736"/>
                  </a:cubicBez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0"/>
            <p:cNvSpPr/>
            <p:nvPr/>
          </p:nvSpPr>
          <p:spPr>
            <a:xfrm>
              <a:off x="4591075" y="279187"/>
              <a:ext cx="434027" cy="432343"/>
            </a:xfrm>
            <a:custGeom>
              <a:rect b="b" l="l" r="r" t="t"/>
              <a:pathLst>
                <a:path extrusionOk="0" h="8474" w="8507">
                  <a:moveTo>
                    <a:pt x="0" y="0"/>
                  </a:moveTo>
                  <a:lnTo>
                    <a:pt x="0" y="2736"/>
                  </a:lnTo>
                  <a:cubicBezTo>
                    <a:pt x="0" y="5905"/>
                    <a:pt x="2602" y="8473"/>
                    <a:pt x="5771" y="8473"/>
                  </a:cubicBezTo>
                  <a:lnTo>
                    <a:pt x="8473" y="8473"/>
                  </a:lnTo>
                  <a:lnTo>
                    <a:pt x="8473" y="5771"/>
                  </a:lnTo>
                  <a:cubicBezTo>
                    <a:pt x="8506" y="2602"/>
                    <a:pt x="5938" y="0"/>
                    <a:pt x="2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100"/>
          <p:cNvGrpSpPr/>
          <p:nvPr/>
        </p:nvGrpSpPr>
        <p:grpSpPr>
          <a:xfrm>
            <a:off x="7196329" y="1844879"/>
            <a:ext cx="308329" cy="308333"/>
            <a:chOff x="12101325" y="7118875"/>
            <a:chExt cx="1817975" cy="1818000"/>
          </a:xfrm>
        </p:grpSpPr>
        <p:sp>
          <p:nvSpPr>
            <p:cNvPr id="1160" name="Google Shape;1160;p100"/>
            <p:cNvSpPr/>
            <p:nvPr/>
          </p:nvSpPr>
          <p:spPr>
            <a:xfrm>
              <a:off x="12101325" y="7118875"/>
              <a:ext cx="1817975" cy="1818000"/>
            </a:xfrm>
            <a:custGeom>
              <a:rect b="b" l="l" r="r" t="t"/>
              <a:pathLst>
                <a:path extrusionOk="0" h="72720" w="72719">
                  <a:moveTo>
                    <a:pt x="36359" y="8506"/>
                  </a:moveTo>
                  <a:lnTo>
                    <a:pt x="64213" y="36360"/>
                  </a:lnTo>
                  <a:lnTo>
                    <a:pt x="36359" y="64213"/>
                  </a:lnTo>
                  <a:lnTo>
                    <a:pt x="8506" y="36360"/>
                  </a:lnTo>
                  <a:lnTo>
                    <a:pt x="36359" y="8506"/>
                  </a:lnTo>
                  <a:close/>
                  <a:moveTo>
                    <a:pt x="36359" y="0"/>
                  </a:moveTo>
                  <a:lnTo>
                    <a:pt x="0" y="36360"/>
                  </a:lnTo>
                  <a:lnTo>
                    <a:pt x="36359" y="72719"/>
                  </a:lnTo>
                  <a:lnTo>
                    <a:pt x="72719" y="36360"/>
                  </a:lnTo>
                  <a:lnTo>
                    <a:pt x="36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0"/>
            <p:cNvSpPr/>
            <p:nvPr/>
          </p:nvSpPr>
          <p:spPr>
            <a:xfrm>
              <a:off x="12826000" y="7304000"/>
              <a:ext cx="368625" cy="192675"/>
            </a:xfrm>
            <a:custGeom>
              <a:rect b="b" l="l" r="r" t="t"/>
              <a:pathLst>
                <a:path extrusionOk="0" h="7707" w="14745">
                  <a:moveTo>
                    <a:pt x="0" y="1"/>
                  </a:moveTo>
                  <a:lnTo>
                    <a:pt x="7372" y="7706"/>
                  </a:lnTo>
                  <a:lnTo>
                    <a:pt x="14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0"/>
            <p:cNvSpPr/>
            <p:nvPr/>
          </p:nvSpPr>
          <p:spPr>
            <a:xfrm>
              <a:off x="12826000" y="8569075"/>
              <a:ext cx="367775" cy="183500"/>
            </a:xfrm>
            <a:custGeom>
              <a:rect b="b" l="l" r="r" t="t"/>
              <a:pathLst>
                <a:path extrusionOk="0" h="7340" w="14711">
                  <a:moveTo>
                    <a:pt x="7372" y="1"/>
                  </a:moveTo>
                  <a:lnTo>
                    <a:pt x="0" y="7339"/>
                  </a:lnTo>
                  <a:lnTo>
                    <a:pt x="14711" y="7339"/>
                  </a:lnTo>
                  <a:lnTo>
                    <a:pt x="73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0"/>
            <p:cNvSpPr/>
            <p:nvPr/>
          </p:nvSpPr>
          <p:spPr>
            <a:xfrm>
              <a:off x="13539850" y="7843550"/>
              <a:ext cx="195150" cy="369450"/>
            </a:xfrm>
            <a:custGeom>
              <a:rect b="b" l="l" r="r" t="t"/>
              <a:pathLst>
                <a:path extrusionOk="0" h="14778" w="7806">
                  <a:moveTo>
                    <a:pt x="7806" y="1"/>
                  </a:moveTo>
                  <a:lnTo>
                    <a:pt x="0" y="7106"/>
                  </a:lnTo>
                  <a:lnTo>
                    <a:pt x="7806" y="14778"/>
                  </a:lnTo>
                  <a:lnTo>
                    <a:pt x="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0"/>
            <p:cNvSpPr/>
            <p:nvPr/>
          </p:nvSpPr>
          <p:spPr>
            <a:xfrm>
              <a:off x="12284775" y="7843550"/>
              <a:ext cx="197675" cy="369450"/>
            </a:xfrm>
            <a:custGeom>
              <a:rect b="b" l="l" r="r" t="t"/>
              <a:pathLst>
                <a:path extrusionOk="0" h="14778" w="7907">
                  <a:moveTo>
                    <a:pt x="1" y="1"/>
                  </a:moveTo>
                  <a:lnTo>
                    <a:pt x="1" y="14778"/>
                  </a:lnTo>
                  <a:lnTo>
                    <a:pt x="7906" y="710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100"/>
          <p:cNvSpPr/>
          <p:nvPr/>
        </p:nvSpPr>
        <p:spPr>
          <a:xfrm>
            <a:off x="6635727" y="2395721"/>
            <a:ext cx="308219" cy="356316"/>
          </a:xfrm>
          <a:custGeom>
            <a:rect b="b" l="l" r="r" t="t"/>
            <a:pathLst>
              <a:path extrusionOk="0" h="60214" w="52130">
                <a:moveTo>
                  <a:pt x="26050" y="0"/>
                </a:moveTo>
                <a:lnTo>
                  <a:pt x="17357" y="15046"/>
                </a:lnTo>
                <a:lnTo>
                  <a:pt x="1" y="15046"/>
                </a:lnTo>
                <a:lnTo>
                  <a:pt x="8694" y="30122"/>
                </a:lnTo>
                <a:lnTo>
                  <a:pt x="1" y="45168"/>
                </a:lnTo>
                <a:lnTo>
                  <a:pt x="17357" y="45168"/>
                </a:lnTo>
                <a:lnTo>
                  <a:pt x="26050" y="60214"/>
                </a:lnTo>
                <a:lnTo>
                  <a:pt x="34743" y="45168"/>
                </a:lnTo>
                <a:lnTo>
                  <a:pt x="52130" y="45168"/>
                </a:lnTo>
                <a:lnTo>
                  <a:pt x="43467" y="30122"/>
                </a:lnTo>
                <a:lnTo>
                  <a:pt x="52130" y="15046"/>
                </a:lnTo>
                <a:lnTo>
                  <a:pt x="34743" y="15046"/>
                </a:lnTo>
                <a:lnTo>
                  <a:pt x="260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0"/>
          <p:cNvSpPr/>
          <p:nvPr/>
        </p:nvSpPr>
        <p:spPr>
          <a:xfrm>
            <a:off x="4960700" y="2384806"/>
            <a:ext cx="377985" cy="377985"/>
          </a:xfrm>
          <a:custGeom>
            <a:rect b="b" l="l" r="r" t="t"/>
            <a:pathLst>
              <a:path extrusionOk="0" h="63984" w="63984">
                <a:moveTo>
                  <a:pt x="31977" y="1"/>
                </a:moveTo>
                <a:lnTo>
                  <a:pt x="29637" y="16262"/>
                </a:lnTo>
                <a:lnTo>
                  <a:pt x="19363" y="5989"/>
                </a:lnTo>
                <a:lnTo>
                  <a:pt x="19363" y="19393"/>
                </a:lnTo>
                <a:lnTo>
                  <a:pt x="5989" y="19393"/>
                </a:lnTo>
                <a:lnTo>
                  <a:pt x="16262" y="29636"/>
                </a:lnTo>
                <a:lnTo>
                  <a:pt x="1" y="31977"/>
                </a:lnTo>
                <a:lnTo>
                  <a:pt x="16262" y="34348"/>
                </a:lnTo>
                <a:lnTo>
                  <a:pt x="5989" y="44591"/>
                </a:lnTo>
                <a:lnTo>
                  <a:pt x="19363" y="44591"/>
                </a:lnTo>
                <a:lnTo>
                  <a:pt x="19363" y="57965"/>
                </a:lnTo>
                <a:lnTo>
                  <a:pt x="29637" y="47722"/>
                </a:lnTo>
                <a:lnTo>
                  <a:pt x="31977" y="63983"/>
                </a:lnTo>
                <a:lnTo>
                  <a:pt x="34348" y="47722"/>
                </a:lnTo>
                <a:lnTo>
                  <a:pt x="44591" y="57965"/>
                </a:lnTo>
                <a:lnTo>
                  <a:pt x="44591" y="44591"/>
                </a:lnTo>
                <a:lnTo>
                  <a:pt x="57965" y="44591"/>
                </a:lnTo>
                <a:lnTo>
                  <a:pt x="47722" y="34348"/>
                </a:lnTo>
                <a:lnTo>
                  <a:pt x="63984" y="31977"/>
                </a:lnTo>
                <a:lnTo>
                  <a:pt x="47722" y="29636"/>
                </a:lnTo>
                <a:lnTo>
                  <a:pt x="57965" y="19393"/>
                </a:lnTo>
                <a:lnTo>
                  <a:pt x="44591" y="19393"/>
                </a:lnTo>
                <a:lnTo>
                  <a:pt x="44591" y="5989"/>
                </a:lnTo>
                <a:lnTo>
                  <a:pt x="34348" y="16262"/>
                </a:lnTo>
                <a:lnTo>
                  <a:pt x="31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0"/>
          <p:cNvSpPr/>
          <p:nvPr/>
        </p:nvSpPr>
        <p:spPr>
          <a:xfrm>
            <a:off x="7213433" y="3026639"/>
            <a:ext cx="274800" cy="2748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01"/>
          <p:cNvSpPr txBox="1"/>
          <p:nvPr>
            <p:ph type="title"/>
          </p:nvPr>
        </p:nvSpPr>
        <p:spPr>
          <a:xfrm>
            <a:off x="713625" y="555275"/>
            <a:ext cx="771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PRESENTATION’S RESOURCES</a:t>
            </a:r>
            <a:endParaRPr/>
          </a:p>
        </p:txBody>
      </p:sp>
      <p:sp>
        <p:nvSpPr>
          <p:cNvPr id="1174" name="Google Shape;1174;p101"/>
          <p:cNvSpPr txBox="1"/>
          <p:nvPr>
            <p:ph idx="1" type="body"/>
          </p:nvPr>
        </p:nvSpPr>
        <p:spPr>
          <a:xfrm>
            <a:off x="4579125" y="1925575"/>
            <a:ext cx="3925800" cy="2634300"/>
          </a:xfrm>
          <a:prstGeom prst="rect">
            <a:avLst/>
          </a:prstGeom>
        </p:spPr>
        <p:txBody>
          <a:bodyPr anchorCtr="0" anchor="b" bIns="91425" lIns="91425" spcFirstLastPara="1" rIns="91425" wrap="square" tIns="91425">
            <a:noAutofit/>
          </a:bodyPr>
          <a:lstStyle/>
          <a:p>
            <a:pPr indent="0" lvl="0" marL="457200" marR="50800" rtl="0" algn="l">
              <a:lnSpc>
                <a:spcPct val="100000"/>
              </a:lnSpc>
              <a:spcBef>
                <a:spcPts val="0"/>
              </a:spcBef>
              <a:spcAft>
                <a:spcPts val="0"/>
              </a:spcAft>
              <a:buNone/>
            </a:pPr>
            <a:r>
              <a:t/>
            </a:r>
            <a:endParaRPr sz="1200"/>
          </a:p>
          <a:p>
            <a:pPr indent="-304800" lvl="0" marL="457200" marR="50800" rtl="0" algn="l">
              <a:lnSpc>
                <a:spcPct val="100000"/>
              </a:lnSpc>
              <a:spcBef>
                <a:spcPts val="0"/>
              </a:spcBef>
              <a:spcAft>
                <a:spcPts val="0"/>
              </a:spcAft>
              <a:buSzPts val="1200"/>
              <a:buChar char="●"/>
            </a:pPr>
            <a:r>
              <a:rPr lang="en" sz="1200">
                <a:uFill>
                  <a:noFill/>
                </a:uFill>
                <a:hlinkClick r:id="rId3"/>
              </a:rPr>
              <a:t>Low angle smiley woman looking away</a:t>
            </a:r>
            <a:endParaRPr sz="1200"/>
          </a:p>
          <a:p>
            <a:pPr indent="-304800" lvl="0" marL="457200" marR="50800" rtl="0" algn="l">
              <a:lnSpc>
                <a:spcPct val="100000"/>
              </a:lnSpc>
              <a:spcBef>
                <a:spcPts val="0"/>
              </a:spcBef>
              <a:spcAft>
                <a:spcPts val="0"/>
              </a:spcAft>
              <a:buSzPts val="1200"/>
              <a:buChar char="●"/>
            </a:pPr>
            <a:r>
              <a:rPr lang="en" sz="1200">
                <a:uFill>
                  <a:noFill/>
                </a:uFill>
                <a:hlinkClick r:id="rId4"/>
              </a:rPr>
              <a:t>Young businessman with hands in his pocket talking on mobile phone</a:t>
            </a:r>
            <a:endParaRPr sz="1200"/>
          </a:p>
          <a:p>
            <a:pPr indent="-304800" lvl="0" marL="457200" marR="50800" rtl="0" algn="l">
              <a:lnSpc>
                <a:spcPct val="100000"/>
              </a:lnSpc>
              <a:spcBef>
                <a:spcPts val="0"/>
              </a:spcBef>
              <a:spcAft>
                <a:spcPts val="0"/>
              </a:spcAft>
              <a:buSzPts val="1200"/>
              <a:buChar char="●"/>
            </a:pPr>
            <a:r>
              <a:rPr lang="en" sz="1200">
                <a:uFill>
                  <a:noFill/>
                </a:uFill>
                <a:hlinkClick r:id="rId5"/>
              </a:rPr>
              <a:t>Low angle modern buildings skyline</a:t>
            </a:r>
            <a:endParaRPr sz="1200"/>
          </a:p>
          <a:p>
            <a:pPr indent="-304800" lvl="0" marL="457200" marR="50800" rtl="0" algn="l">
              <a:lnSpc>
                <a:spcPct val="100000"/>
              </a:lnSpc>
              <a:spcBef>
                <a:spcPts val="0"/>
              </a:spcBef>
              <a:spcAft>
                <a:spcPts val="0"/>
              </a:spcAft>
              <a:buSzPts val="1200"/>
              <a:buChar char="●"/>
            </a:pPr>
            <a:r>
              <a:rPr lang="en" sz="1200">
                <a:uFill>
                  <a:noFill/>
                </a:uFill>
                <a:hlinkClick r:id="rId6"/>
              </a:rPr>
              <a:t>Close-up high-rise building in black and white</a:t>
            </a:r>
            <a:endParaRPr sz="1200"/>
          </a:p>
          <a:p>
            <a:pPr indent="-304800" lvl="0" marL="457200" marR="50800" rtl="0" algn="l">
              <a:lnSpc>
                <a:spcPct val="100000"/>
              </a:lnSpc>
              <a:spcBef>
                <a:spcPts val="0"/>
              </a:spcBef>
              <a:spcAft>
                <a:spcPts val="0"/>
              </a:spcAft>
              <a:buSzPts val="1200"/>
              <a:buChar char="●"/>
            </a:pPr>
            <a:r>
              <a:rPr lang="en" sz="1200">
                <a:uFill>
                  <a:noFill/>
                </a:uFill>
                <a:hlinkClick r:id="rId7"/>
              </a:rPr>
              <a:t>Rear view of a businessman standing on the business campus</a:t>
            </a:r>
            <a:endParaRPr sz="1200"/>
          </a:p>
          <a:p>
            <a:pPr indent="-304800" lvl="0" marL="457200" marR="50800" rtl="0" algn="l">
              <a:lnSpc>
                <a:spcPct val="100000"/>
              </a:lnSpc>
              <a:spcBef>
                <a:spcPts val="0"/>
              </a:spcBef>
              <a:spcAft>
                <a:spcPts val="0"/>
              </a:spcAft>
              <a:buSzPts val="1200"/>
              <a:buChar char="●"/>
            </a:pPr>
            <a:r>
              <a:rPr lang="en" sz="1200">
                <a:uFill>
                  <a:noFill/>
                </a:uFill>
                <a:hlinkClick r:id="rId8"/>
              </a:rPr>
              <a:t>Low angle modern high-rise building</a:t>
            </a:r>
            <a:endParaRPr/>
          </a:p>
          <a:p>
            <a:pPr indent="0" lvl="0" marL="0" rtl="0" algn="l">
              <a:spcBef>
                <a:spcPts val="0"/>
              </a:spcBef>
              <a:spcAft>
                <a:spcPts val="0"/>
              </a:spcAft>
              <a:buNone/>
            </a:pPr>
            <a:r>
              <a:rPr b="1" lang="en" sz="1800">
                <a:solidFill>
                  <a:schemeClr val="lt2"/>
                </a:solidFill>
                <a:latin typeface="Lexend Exa"/>
                <a:ea typeface="Lexend Exa"/>
                <a:cs typeface="Lexend Exa"/>
                <a:sym typeface="Lexend Exa"/>
              </a:rPr>
              <a:t>Vectors</a:t>
            </a:r>
            <a:endParaRPr b="1" sz="1800">
              <a:solidFill>
                <a:schemeClr val="lt2"/>
              </a:solidFill>
              <a:latin typeface="Indie Flower"/>
              <a:ea typeface="Indie Flower"/>
              <a:cs typeface="Indie Flower"/>
              <a:sym typeface="Indie Flower"/>
            </a:endParaRPr>
          </a:p>
          <a:p>
            <a:pPr indent="-304800" lvl="0" marL="457200" marR="50800" rtl="0" algn="l">
              <a:spcBef>
                <a:spcPts val="1000"/>
              </a:spcBef>
              <a:spcAft>
                <a:spcPts val="0"/>
              </a:spcAft>
              <a:buSzPts val="1200"/>
              <a:buChar char="●"/>
            </a:pPr>
            <a:r>
              <a:rPr lang="en" sz="1200">
                <a:uFill>
                  <a:noFill/>
                </a:uFill>
                <a:hlinkClick r:id="rId9"/>
              </a:rPr>
              <a:t>Elegant colorful collection of tiles</a:t>
            </a:r>
            <a:endParaRPr sz="1200"/>
          </a:p>
          <a:p>
            <a:pPr indent="-304800" lvl="0" marL="457200" marR="50800" rtl="0" algn="l">
              <a:spcBef>
                <a:spcPts val="0"/>
              </a:spcBef>
              <a:spcAft>
                <a:spcPts val="0"/>
              </a:spcAft>
              <a:buSzPts val="1200"/>
              <a:buChar char="●"/>
            </a:pPr>
            <a:r>
              <a:rPr lang="en" sz="1200">
                <a:uFill>
                  <a:noFill/>
                </a:uFill>
                <a:hlinkClick r:id="rId10"/>
              </a:rPr>
              <a:t>Collection of colorful abstract tiles</a:t>
            </a:r>
            <a:endParaRPr sz="1200"/>
          </a:p>
          <a:p>
            <a:pPr indent="-304800" lvl="0" marL="457200" marR="50800" rtl="0" algn="l">
              <a:spcBef>
                <a:spcPts val="0"/>
              </a:spcBef>
              <a:spcAft>
                <a:spcPts val="0"/>
              </a:spcAft>
              <a:buSzPts val="1200"/>
              <a:buChar char="●"/>
            </a:pPr>
            <a:r>
              <a:rPr lang="en" sz="1200">
                <a:uFill>
                  <a:noFill/>
                </a:uFill>
                <a:hlinkClick r:id="rId11"/>
              </a:rPr>
              <a:t>Infographic steps</a:t>
            </a:r>
            <a:endParaRPr/>
          </a:p>
        </p:txBody>
      </p:sp>
      <p:sp>
        <p:nvSpPr>
          <p:cNvPr id="1175" name="Google Shape;1175;p101"/>
          <p:cNvSpPr txBox="1"/>
          <p:nvPr>
            <p:ph idx="2" type="body"/>
          </p:nvPr>
        </p:nvSpPr>
        <p:spPr>
          <a:xfrm>
            <a:off x="713625" y="1925575"/>
            <a:ext cx="3925800" cy="263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Did you like the resources on this template? Get them for free at our other websites.</a:t>
            </a:r>
            <a:endParaRPr sz="1400"/>
          </a:p>
          <a:p>
            <a:pPr indent="0" lvl="0" marL="0" rtl="0" algn="l">
              <a:spcBef>
                <a:spcPts val="0"/>
              </a:spcBef>
              <a:spcAft>
                <a:spcPts val="0"/>
              </a:spcAft>
              <a:buNone/>
            </a:pPr>
            <a:r>
              <a:t/>
            </a:r>
            <a:endParaRPr b="1" sz="1800">
              <a:solidFill>
                <a:schemeClr val="lt2"/>
              </a:solidFill>
              <a:latin typeface="Lexend Exa"/>
              <a:ea typeface="Lexend Exa"/>
              <a:cs typeface="Lexend Exa"/>
              <a:sym typeface="Lexend Exa"/>
            </a:endParaRPr>
          </a:p>
          <a:p>
            <a:pPr indent="0" lvl="0" marL="0" rtl="0" algn="l">
              <a:spcBef>
                <a:spcPts val="1000"/>
              </a:spcBef>
              <a:spcAft>
                <a:spcPts val="0"/>
              </a:spcAft>
              <a:buNone/>
            </a:pPr>
            <a:r>
              <a:rPr b="1" lang="en" sz="1800">
                <a:solidFill>
                  <a:schemeClr val="lt2"/>
                </a:solidFill>
                <a:latin typeface="Lexend Exa"/>
                <a:ea typeface="Lexend Exa"/>
                <a:cs typeface="Lexend Exa"/>
                <a:sym typeface="Lexend Exa"/>
              </a:rPr>
              <a:t>Photos</a:t>
            </a:r>
            <a:endParaRPr b="1" sz="1800">
              <a:solidFill>
                <a:schemeClr val="lt2"/>
              </a:solidFill>
              <a:latin typeface="Indie Flower"/>
              <a:ea typeface="Indie Flower"/>
              <a:cs typeface="Indie Flower"/>
              <a:sym typeface="Indie Flower"/>
            </a:endParaRPr>
          </a:p>
          <a:p>
            <a:pPr indent="-304800" lvl="0" marL="457200" marR="50800" rtl="0" algn="l">
              <a:spcBef>
                <a:spcPts val="1000"/>
              </a:spcBef>
              <a:spcAft>
                <a:spcPts val="0"/>
              </a:spcAft>
              <a:buSzPts val="1200"/>
              <a:buChar char="●"/>
            </a:pPr>
            <a:r>
              <a:rPr lang="en" sz="1200">
                <a:uFill>
                  <a:noFill/>
                </a:uFill>
                <a:hlinkClick r:id="rId12"/>
              </a:rPr>
              <a:t>Japanese culture with buildings low angle</a:t>
            </a:r>
            <a:endParaRPr sz="1200"/>
          </a:p>
          <a:p>
            <a:pPr indent="-304800" lvl="0" marL="457200" marR="50800" rtl="0" algn="l">
              <a:spcBef>
                <a:spcPts val="0"/>
              </a:spcBef>
              <a:spcAft>
                <a:spcPts val="0"/>
              </a:spcAft>
              <a:buSzPts val="1200"/>
              <a:buChar char="●"/>
            </a:pPr>
            <a:r>
              <a:rPr lang="en" sz="1200">
                <a:uFill>
                  <a:noFill/>
                </a:uFill>
                <a:hlinkClick r:id="rId13"/>
              </a:rPr>
              <a:t>Bottom view modern glass buildings</a:t>
            </a:r>
            <a:endParaRPr sz="1200"/>
          </a:p>
          <a:p>
            <a:pPr indent="-304800" lvl="0" marL="457200" marR="50800" rtl="0" algn="l">
              <a:spcBef>
                <a:spcPts val="0"/>
              </a:spcBef>
              <a:spcAft>
                <a:spcPts val="0"/>
              </a:spcAft>
              <a:buSzPts val="1200"/>
              <a:buChar char="●"/>
            </a:pPr>
            <a:r>
              <a:rPr lang="en" sz="1200">
                <a:uFill>
                  <a:noFill/>
                </a:uFill>
                <a:hlinkClick r:id="rId14"/>
              </a:rPr>
              <a:t>Low angle view of urban buildings</a:t>
            </a:r>
            <a:endParaRPr sz="1200"/>
          </a:p>
          <a:p>
            <a:pPr indent="-304800" lvl="0" marL="457200" marR="50800" rtl="0" algn="l">
              <a:spcBef>
                <a:spcPts val="0"/>
              </a:spcBef>
              <a:spcAft>
                <a:spcPts val="0"/>
              </a:spcAft>
              <a:buSzPts val="1200"/>
              <a:buChar char="●"/>
            </a:pPr>
            <a:r>
              <a:rPr lang="en" sz="1200">
                <a:uFill>
                  <a:noFill/>
                </a:uFill>
                <a:hlinkClick r:id="rId15"/>
              </a:rPr>
              <a:t>Low angle view of high-rise buildings</a:t>
            </a:r>
            <a:endParaRPr sz="1200"/>
          </a:p>
          <a:p>
            <a:pPr indent="-304800" lvl="0" marL="457200" marR="50800" rtl="0" algn="l">
              <a:lnSpc>
                <a:spcPct val="100000"/>
              </a:lnSpc>
              <a:spcBef>
                <a:spcPts val="0"/>
              </a:spcBef>
              <a:spcAft>
                <a:spcPts val="0"/>
              </a:spcAft>
              <a:buSzPts val="1200"/>
              <a:buChar char="●"/>
            </a:pPr>
            <a:r>
              <a:rPr lang="en" sz="1200">
                <a:uFill>
                  <a:noFill/>
                </a:uFill>
                <a:hlinkClick r:id="rId16"/>
              </a:rPr>
              <a:t>Happy businessman back view</a:t>
            </a:r>
            <a:endParaRPr sz="1200"/>
          </a:p>
          <a:p>
            <a:pPr indent="-304800" lvl="0" marL="457200" marR="50800" rtl="0" algn="l">
              <a:spcBef>
                <a:spcPts val="0"/>
              </a:spcBef>
              <a:spcAft>
                <a:spcPts val="0"/>
              </a:spcAft>
              <a:buSzPts val="1200"/>
              <a:buChar char="●"/>
            </a:pPr>
            <a:r>
              <a:rPr lang="en" sz="1200">
                <a:uFill>
                  <a:noFill/>
                </a:uFill>
                <a:hlinkClick r:id="rId17"/>
              </a:rPr>
              <a:t>Japanese buildings bottom view</a:t>
            </a:r>
            <a:endParaRPr sz="1200"/>
          </a:p>
        </p:txBody>
      </p:sp>
      <p:sp>
        <p:nvSpPr>
          <p:cNvPr id="1176" name="Google Shape;117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0" name="Shape 1180"/>
        <p:cNvGrpSpPr/>
        <p:nvPr/>
      </p:nvGrpSpPr>
      <p:grpSpPr>
        <a:xfrm>
          <a:off x="0" y="0"/>
          <a:ext cx="0" cy="0"/>
          <a:chOff x="0" y="0"/>
          <a:chExt cx="0" cy="0"/>
        </a:xfrm>
      </p:grpSpPr>
      <p:sp>
        <p:nvSpPr>
          <p:cNvPr id="1181" name="Google Shape;1181;p10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82" name="Google Shape;1182;p10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83" name="Google Shape;1183;p10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184" name="Google Shape;1184;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8" name="Shape 1188"/>
        <p:cNvGrpSpPr/>
        <p:nvPr/>
      </p:nvGrpSpPr>
      <p:grpSpPr>
        <a:xfrm>
          <a:off x="0" y="0"/>
          <a:ext cx="0" cy="0"/>
          <a:chOff x="0" y="0"/>
          <a:chExt cx="0" cy="0"/>
        </a:xfrm>
      </p:grpSpPr>
      <p:sp>
        <p:nvSpPr>
          <p:cNvPr id="1189" name="Google Shape;1189;p10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90" name="Google Shape;1190;p10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91" name="Google Shape;1191;p103"/>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
        <p:nvSpPr>
          <p:cNvPr id="1192" name="Google Shape;119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6" name="Shape 1196"/>
        <p:cNvGrpSpPr/>
        <p:nvPr/>
      </p:nvGrpSpPr>
      <p:grpSpPr>
        <a:xfrm>
          <a:off x="0" y="0"/>
          <a:ext cx="0" cy="0"/>
          <a:chOff x="0" y="0"/>
          <a:chExt cx="0" cy="0"/>
        </a:xfrm>
      </p:grpSpPr>
      <p:sp>
        <p:nvSpPr>
          <p:cNvPr id="1197" name="Google Shape;1197;p10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98" name="Google Shape;1198;p10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99" name="Google Shape;1199;p10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Lex</a:t>
            </a:r>
            <a:r>
              <a:rPr b="1" lang="en">
                <a:solidFill>
                  <a:schemeClr val="lt1"/>
                </a:solidFill>
                <a:latin typeface="Arial"/>
                <a:ea typeface="Arial"/>
                <a:cs typeface="Arial"/>
                <a:sym typeface="Arial"/>
              </a:rPr>
              <a:t>end Exa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https://fonts.google.com/specimen/Lexend+Exa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Oxygen</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https://fonts.google.com/specimen/Oxygen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200" name="Google Shape;1200;p104"/>
          <p:cNvGrpSpPr/>
          <p:nvPr/>
        </p:nvGrpSpPr>
        <p:grpSpPr>
          <a:xfrm>
            <a:off x="2583563" y="3498875"/>
            <a:ext cx="3976875" cy="754200"/>
            <a:chOff x="2052655" y="3498875"/>
            <a:chExt cx="3976875" cy="754200"/>
          </a:xfrm>
        </p:grpSpPr>
        <p:sp>
          <p:nvSpPr>
            <p:cNvPr id="1201" name="Google Shape;1201;p104"/>
            <p:cNvSpPr/>
            <p:nvPr/>
          </p:nvSpPr>
          <p:spPr>
            <a:xfrm>
              <a:off x="3114480" y="3498875"/>
              <a:ext cx="791400" cy="754200"/>
            </a:xfrm>
            <a:prstGeom prst="roundRect">
              <a:avLst>
                <a:gd fmla="val 16667" name="adj"/>
              </a:avLst>
            </a:prstGeom>
            <a:solidFill>
              <a:srgbClr val="3B495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4"/>
            <p:cNvSpPr/>
            <p:nvPr/>
          </p:nvSpPr>
          <p:spPr>
            <a:xfrm>
              <a:off x="4176300" y="3498875"/>
              <a:ext cx="791400" cy="7542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4"/>
            <p:cNvSpPr/>
            <p:nvPr/>
          </p:nvSpPr>
          <p:spPr>
            <a:xfrm>
              <a:off x="5238120" y="3498875"/>
              <a:ext cx="791400" cy="754200"/>
            </a:xfrm>
            <a:prstGeom prst="roundRect">
              <a:avLst>
                <a:gd fmla="val 16667" name="adj"/>
              </a:avLst>
            </a:prstGeom>
            <a:solidFill>
              <a:srgbClr val="D5C2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4"/>
            <p:cNvSpPr/>
            <p:nvPr/>
          </p:nvSpPr>
          <p:spPr>
            <a:xfrm>
              <a:off x="2052655"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4"/>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#3b4954</a:t>
              </a:r>
              <a:endParaRPr sz="1000">
                <a:solidFill>
                  <a:srgbClr val="FFFFFF"/>
                </a:solidFill>
              </a:endParaRPr>
            </a:p>
          </p:txBody>
        </p:sp>
        <p:sp>
          <p:nvSpPr>
            <p:cNvPr id="1206" name="Google Shape;1206;p104"/>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#fff2cc</a:t>
              </a:r>
              <a:endParaRPr sz="1000">
                <a:solidFill>
                  <a:schemeClr val="dk1"/>
                </a:solidFill>
              </a:endParaRPr>
            </a:p>
          </p:txBody>
        </p:sp>
        <p:sp>
          <p:nvSpPr>
            <p:cNvPr id="1207" name="Google Shape;1207;p104"/>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#d5c28c</a:t>
              </a:r>
              <a:endParaRPr sz="1000">
                <a:solidFill>
                  <a:schemeClr val="dk1"/>
                </a:solidFill>
              </a:endParaRPr>
            </a:p>
          </p:txBody>
        </p:sp>
        <p:sp>
          <p:nvSpPr>
            <p:cNvPr id="1208" name="Google Shape;1208;p10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sp>
        <p:nvSpPr>
          <p:cNvPr id="1209" name="Google Shape;1209;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3" name="Shape 1213"/>
        <p:cNvGrpSpPr/>
        <p:nvPr/>
      </p:nvGrpSpPr>
      <p:grpSpPr>
        <a:xfrm>
          <a:off x="0" y="0"/>
          <a:ext cx="0" cy="0"/>
          <a:chOff x="0" y="0"/>
          <a:chExt cx="0" cy="0"/>
        </a:xfrm>
      </p:grpSpPr>
      <p:sp>
        <p:nvSpPr>
          <p:cNvPr id="1214" name="Google Shape;1214;p105"/>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215" name="Google Shape;1215;p10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216" name="Google Shape;1216;p10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17" name="Google Shape;1217;p10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218" name="Google Shape;1218;p10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219" name="Google Shape;1219;p10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220" name="Google Shape;1220;p10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221" name="Google Shape;1221;p10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222" name="Google Shape;1222;p10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223" name="Google Shape;1223;p10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224" name="Google Shape;1224;p10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225" name="Google Shape;1225;p10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
        <p:nvSpPr>
          <p:cNvPr id="1226" name="Google Shape;1226;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0" name="Shape 1230"/>
        <p:cNvGrpSpPr/>
        <p:nvPr/>
      </p:nvGrpSpPr>
      <p:grpSpPr>
        <a:xfrm>
          <a:off x="0" y="0"/>
          <a:ext cx="0" cy="0"/>
          <a:chOff x="0" y="0"/>
          <a:chExt cx="0" cy="0"/>
        </a:xfrm>
      </p:grpSpPr>
      <p:sp>
        <p:nvSpPr>
          <p:cNvPr id="1231" name="Google Shape;1231;p10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232" name="Google Shape;1232;p106"/>
          <p:cNvGrpSpPr/>
          <p:nvPr/>
        </p:nvGrpSpPr>
        <p:grpSpPr>
          <a:xfrm>
            <a:off x="5082708" y="3095784"/>
            <a:ext cx="442841" cy="514271"/>
            <a:chOff x="4727025" y="1332775"/>
            <a:chExt cx="59900" cy="69625"/>
          </a:xfrm>
        </p:grpSpPr>
        <p:sp>
          <p:nvSpPr>
            <p:cNvPr id="1233" name="Google Shape;1233;p10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106"/>
          <p:cNvGrpSpPr/>
          <p:nvPr/>
        </p:nvGrpSpPr>
        <p:grpSpPr>
          <a:xfrm>
            <a:off x="5758025" y="2343272"/>
            <a:ext cx="500909" cy="500899"/>
            <a:chOff x="4820425" y="1329900"/>
            <a:chExt cx="70175" cy="70350"/>
          </a:xfrm>
        </p:grpSpPr>
        <p:sp>
          <p:nvSpPr>
            <p:cNvPr id="1236" name="Google Shape;1236;p10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106"/>
          <p:cNvGrpSpPr/>
          <p:nvPr/>
        </p:nvGrpSpPr>
        <p:grpSpPr>
          <a:xfrm>
            <a:off x="6410648" y="2355062"/>
            <a:ext cx="538135" cy="493119"/>
            <a:chOff x="4903200" y="1331525"/>
            <a:chExt cx="73575" cy="67425"/>
          </a:xfrm>
        </p:grpSpPr>
        <p:sp>
          <p:nvSpPr>
            <p:cNvPr id="1241" name="Google Shape;1241;p10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2" name="Google Shape;1242;p10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106"/>
          <p:cNvGrpSpPr/>
          <p:nvPr/>
        </p:nvGrpSpPr>
        <p:grpSpPr>
          <a:xfrm>
            <a:off x="5670599" y="3097040"/>
            <a:ext cx="544563" cy="511895"/>
            <a:chOff x="4815575" y="1416800"/>
            <a:chExt cx="73750" cy="71400"/>
          </a:xfrm>
        </p:grpSpPr>
        <p:sp>
          <p:nvSpPr>
            <p:cNvPr id="1244" name="Google Shape;1244;p10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106"/>
          <p:cNvGrpSpPr/>
          <p:nvPr/>
        </p:nvGrpSpPr>
        <p:grpSpPr>
          <a:xfrm>
            <a:off x="6367224" y="3096746"/>
            <a:ext cx="602914" cy="512477"/>
            <a:chOff x="4902475" y="1418875"/>
            <a:chExt cx="74500" cy="63775"/>
          </a:xfrm>
        </p:grpSpPr>
        <p:sp>
          <p:nvSpPr>
            <p:cNvPr id="1248" name="Google Shape;1248;p10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106"/>
          <p:cNvGrpSpPr/>
          <p:nvPr/>
        </p:nvGrpSpPr>
        <p:grpSpPr>
          <a:xfrm>
            <a:off x="5783096" y="3835985"/>
            <a:ext cx="515391" cy="525699"/>
            <a:chOff x="4818100" y="1507675"/>
            <a:chExt cx="71225" cy="71625"/>
          </a:xfrm>
        </p:grpSpPr>
        <p:sp>
          <p:nvSpPr>
            <p:cNvPr id="1251" name="Google Shape;1251;p10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106"/>
          <p:cNvGrpSpPr/>
          <p:nvPr/>
        </p:nvGrpSpPr>
        <p:grpSpPr>
          <a:xfrm>
            <a:off x="5121199" y="3857517"/>
            <a:ext cx="522956" cy="489869"/>
            <a:chOff x="4721450" y="1509475"/>
            <a:chExt cx="79350" cy="74325"/>
          </a:xfrm>
        </p:grpSpPr>
        <p:sp>
          <p:nvSpPr>
            <p:cNvPr id="1256" name="Google Shape;1256;p10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6"/>
          <p:cNvGrpSpPr/>
          <p:nvPr/>
        </p:nvGrpSpPr>
        <p:grpSpPr>
          <a:xfrm>
            <a:off x="6444441" y="3837269"/>
            <a:ext cx="525704" cy="535436"/>
            <a:chOff x="4906800" y="1507500"/>
            <a:chExt cx="70350" cy="71075"/>
          </a:xfrm>
        </p:grpSpPr>
        <p:sp>
          <p:nvSpPr>
            <p:cNvPr id="1261" name="Google Shape;1261;p10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106"/>
          <p:cNvGrpSpPr/>
          <p:nvPr/>
        </p:nvGrpSpPr>
        <p:grpSpPr>
          <a:xfrm>
            <a:off x="4477263" y="2343250"/>
            <a:ext cx="508054" cy="508095"/>
            <a:chOff x="3736598" y="2170606"/>
            <a:chExt cx="404889" cy="404889"/>
          </a:xfrm>
        </p:grpSpPr>
        <p:sp>
          <p:nvSpPr>
            <p:cNvPr id="1267" name="Google Shape;1267;p10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106"/>
          <p:cNvGrpSpPr/>
          <p:nvPr/>
        </p:nvGrpSpPr>
        <p:grpSpPr>
          <a:xfrm>
            <a:off x="3765303" y="2343345"/>
            <a:ext cx="575790" cy="507904"/>
            <a:chOff x="3161917" y="2170682"/>
            <a:chExt cx="458870" cy="404737"/>
          </a:xfrm>
        </p:grpSpPr>
        <p:sp>
          <p:nvSpPr>
            <p:cNvPr id="1272" name="Google Shape;1272;p10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73" name="Google Shape;1273;p10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06"/>
          <p:cNvGrpSpPr/>
          <p:nvPr/>
        </p:nvGrpSpPr>
        <p:grpSpPr>
          <a:xfrm>
            <a:off x="3792833" y="3103717"/>
            <a:ext cx="520730" cy="498567"/>
            <a:chOff x="3179914" y="2889488"/>
            <a:chExt cx="422876" cy="404911"/>
          </a:xfrm>
        </p:grpSpPr>
        <p:sp>
          <p:nvSpPr>
            <p:cNvPr id="1276" name="Google Shape;1276;p10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106"/>
          <p:cNvGrpSpPr/>
          <p:nvPr/>
        </p:nvGrpSpPr>
        <p:grpSpPr>
          <a:xfrm>
            <a:off x="4421513" y="3103677"/>
            <a:ext cx="516145" cy="498648"/>
            <a:chOff x="3729467" y="2889422"/>
            <a:chExt cx="419153" cy="404977"/>
          </a:xfrm>
        </p:grpSpPr>
        <p:sp>
          <p:nvSpPr>
            <p:cNvPr id="1283" name="Google Shape;1283;p10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10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106"/>
          <p:cNvGrpSpPr/>
          <p:nvPr/>
        </p:nvGrpSpPr>
        <p:grpSpPr>
          <a:xfrm>
            <a:off x="7141841" y="2550562"/>
            <a:ext cx="166473" cy="141497"/>
            <a:chOff x="4660325" y="1866850"/>
            <a:chExt cx="68350" cy="58100"/>
          </a:xfrm>
        </p:grpSpPr>
        <p:sp>
          <p:nvSpPr>
            <p:cNvPr id="1295" name="Google Shape;1295;p10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106"/>
          <p:cNvGrpSpPr/>
          <p:nvPr/>
        </p:nvGrpSpPr>
        <p:grpSpPr>
          <a:xfrm>
            <a:off x="7451186" y="2576286"/>
            <a:ext cx="162515" cy="90049"/>
            <a:chOff x="4791775" y="1877500"/>
            <a:chExt cx="66725" cy="36975"/>
          </a:xfrm>
        </p:grpSpPr>
        <p:sp>
          <p:nvSpPr>
            <p:cNvPr id="1298" name="Google Shape;1298;p10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106"/>
          <p:cNvGrpSpPr/>
          <p:nvPr/>
        </p:nvGrpSpPr>
        <p:grpSpPr>
          <a:xfrm>
            <a:off x="7772899" y="2576286"/>
            <a:ext cx="144979" cy="90049"/>
            <a:chOff x="4923925" y="1877500"/>
            <a:chExt cx="59525" cy="36975"/>
          </a:xfrm>
        </p:grpSpPr>
        <p:sp>
          <p:nvSpPr>
            <p:cNvPr id="1301" name="Google Shape;1301;p10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106"/>
          <p:cNvGrpSpPr/>
          <p:nvPr/>
        </p:nvGrpSpPr>
        <p:grpSpPr>
          <a:xfrm>
            <a:off x="8067390" y="2558477"/>
            <a:ext cx="141447" cy="125667"/>
            <a:chOff x="5058450" y="1870100"/>
            <a:chExt cx="58075" cy="51600"/>
          </a:xfrm>
        </p:grpSpPr>
        <p:sp>
          <p:nvSpPr>
            <p:cNvPr id="1304" name="Google Shape;1304;p10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106"/>
          <p:cNvGrpSpPr/>
          <p:nvPr/>
        </p:nvGrpSpPr>
        <p:grpSpPr>
          <a:xfrm>
            <a:off x="7481905" y="2980885"/>
            <a:ext cx="101077" cy="107645"/>
            <a:chOff x="4811425" y="2065025"/>
            <a:chExt cx="41500" cy="44200"/>
          </a:xfrm>
        </p:grpSpPr>
        <p:sp>
          <p:nvSpPr>
            <p:cNvPr id="1307" name="Google Shape;1307;p10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106"/>
          <p:cNvGrpSpPr/>
          <p:nvPr/>
        </p:nvGrpSpPr>
        <p:grpSpPr>
          <a:xfrm>
            <a:off x="7774342" y="2981098"/>
            <a:ext cx="120867" cy="107218"/>
            <a:chOff x="4929875" y="2065025"/>
            <a:chExt cx="49625" cy="44025"/>
          </a:xfrm>
        </p:grpSpPr>
        <p:sp>
          <p:nvSpPr>
            <p:cNvPr id="1310" name="Google Shape;1310;p10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06"/>
          <p:cNvGrpSpPr/>
          <p:nvPr/>
        </p:nvGrpSpPr>
        <p:grpSpPr>
          <a:xfrm>
            <a:off x="8103011" y="2984112"/>
            <a:ext cx="70206" cy="101191"/>
            <a:chOff x="5083925" y="2066350"/>
            <a:chExt cx="28825" cy="41550"/>
          </a:xfrm>
        </p:grpSpPr>
        <p:sp>
          <p:nvSpPr>
            <p:cNvPr id="1313" name="Google Shape;1313;p10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106"/>
          <p:cNvGrpSpPr/>
          <p:nvPr/>
        </p:nvGrpSpPr>
        <p:grpSpPr>
          <a:xfrm>
            <a:off x="7134565" y="2999759"/>
            <a:ext cx="181026" cy="69896"/>
            <a:chOff x="4659775" y="2072775"/>
            <a:chExt cx="74325" cy="28700"/>
          </a:xfrm>
        </p:grpSpPr>
        <p:sp>
          <p:nvSpPr>
            <p:cNvPr id="1316" name="Google Shape;1316;p10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106"/>
          <p:cNvGrpSpPr/>
          <p:nvPr/>
        </p:nvGrpSpPr>
        <p:grpSpPr>
          <a:xfrm>
            <a:off x="8054421" y="2790324"/>
            <a:ext cx="167387" cy="89197"/>
            <a:chOff x="4662475" y="1976500"/>
            <a:chExt cx="68725" cy="36625"/>
          </a:xfrm>
        </p:grpSpPr>
        <p:sp>
          <p:nvSpPr>
            <p:cNvPr id="1320" name="Google Shape;1320;p10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106"/>
          <p:cNvGrpSpPr/>
          <p:nvPr/>
        </p:nvGrpSpPr>
        <p:grpSpPr>
          <a:xfrm>
            <a:off x="7751326" y="2793764"/>
            <a:ext cx="166899" cy="82317"/>
            <a:chOff x="4920150" y="1977875"/>
            <a:chExt cx="68525" cy="33800"/>
          </a:xfrm>
        </p:grpSpPr>
        <p:sp>
          <p:nvSpPr>
            <p:cNvPr id="1324" name="Google Shape;1324;p10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106"/>
          <p:cNvGrpSpPr/>
          <p:nvPr/>
        </p:nvGrpSpPr>
        <p:grpSpPr>
          <a:xfrm>
            <a:off x="7162483" y="3197682"/>
            <a:ext cx="125190" cy="127859"/>
            <a:chOff x="4676550" y="2160575"/>
            <a:chExt cx="51400" cy="52500"/>
          </a:xfrm>
        </p:grpSpPr>
        <p:sp>
          <p:nvSpPr>
            <p:cNvPr id="1328" name="Google Shape;1328;p10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106"/>
          <p:cNvGrpSpPr/>
          <p:nvPr/>
        </p:nvGrpSpPr>
        <p:grpSpPr>
          <a:xfrm>
            <a:off x="7459741" y="3204714"/>
            <a:ext cx="145405" cy="113794"/>
            <a:chOff x="4768325" y="2163475"/>
            <a:chExt cx="59700" cy="46725"/>
          </a:xfrm>
        </p:grpSpPr>
        <p:sp>
          <p:nvSpPr>
            <p:cNvPr id="1332" name="Google Shape;1332;p10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10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106"/>
          <p:cNvGrpSpPr/>
          <p:nvPr/>
        </p:nvGrpSpPr>
        <p:grpSpPr>
          <a:xfrm>
            <a:off x="7476059" y="3459808"/>
            <a:ext cx="112768" cy="106853"/>
            <a:chOff x="4768575" y="2253950"/>
            <a:chExt cx="46300" cy="43875"/>
          </a:xfrm>
        </p:grpSpPr>
        <p:sp>
          <p:nvSpPr>
            <p:cNvPr id="1341" name="Google Shape;1341;p10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106"/>
          <p:cNvGrpSpPr/>
          <p:nvPr/>
        </p:nvGrpSpPr>
        <p:grpSpPr>
          <a:xfrm>
            <a:off x="7775682" y="3948834"/>
            <a:ext cx="118187" cy="146246"/>
            <a:chOff x="4960900" y="2433225"/>
            <a:chExt cx="48525" cy="60050"/>
          </a:xfrm>
        </p:grpSpPr>
        <p:sp>
          <p:nvSpPr>
            <p:cNvPr id="1344" name="Google Shape;1344;p10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106"/>
          <p:cNvGrpSpPr/>
          <p:nvPr/>
        </p:nvGrpSpPr>
        <p:grpSpPr>
          <a:xfrm>
            <a:off x="7464247" y="4212895"/>
            <a:ext cx="136394" cy="143810"/>
            <a:chOff x="4854075" y="2527625"/>
            <a:chExt cx="56000" cy="59050"/>
          </a:xfrm>
        </p:grpSpPr>
        <p:sp>
          <p:nvSpPr>
            <p:cNvPr id="1347" name="Google Shape;1347;p10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10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106"/>
          <p:cNvGrpSpPr/>
          <p:nvPr/>
        </p:nvGrpSpPr>
        <p:grpSpPr>
          <a:xfrm>
            <a:off x="8088458" y="3676639"/>
            <a:ext cx="99312" cy="160797"/>
            <a:chOff x="5059700" y="2334775"/>
            <a:chExt cx="40775" cy="66025"/>
          </a:xfrm>
        </p:grpSpPr>
        <p:sp>
          <p:nvSpPr>
            <p:cNvPr id="1353" name="Google Shape;1353;p10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106"/>
          <p:cNvGrpSpPr/>
          <p:nvPr/>
        </p:nvGrpSpPr>
        <p:grpSpPr>
          <a:xfrm>
            <a:off x="8045622" y="3941771"/>
            <a:ext cx="184984" cy="160371"/>
            <a:chOff x="5037700" y="2430325"/>
            <a:chExt cx="75950" cy="65850"/>
          </a:xfrm>
        </p:grpSpPr>
        <p:sp>
          <p:nvSpPr>
            <p:cNvPr id="1363" name="Google Shape;1363;p10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106"/>
          <p:cNvGrpSpPr/>
          <p:nvPr/>
        </p:nvGrpSpPr>
        <p:grpSpPr>
          <a:xfrm>
            <a:off x="7465128" y="3708223"/>
            <a:ext cx="173014" cy="97629"/>
            <a:chOff x="4756975" y="2341800"/>
            <a:chExt cx="91975" cy="51925"/>
          </a:xfrm>
        </p:grpSpPr>
        <p:sp>
          <p:nvSpPr>
            <p:cNvPr id="1366" name="Google Shape;1366;p10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106"/>
          <p:cNvGrpSpPr/>
          <p:nvPr/>
        </p:nvGrpSpPr>
        <p:grpSpPr>
          <a:xfrm>
            <a:off x="7732065" y="4196920"/>
            <a:ext cx="212497" cy="175761"/>
            <a:chOff x="4943575" y="2516350"/>
            <a:chExt cx="98675" cy="81700"/>
          </a:xfrm>
        </p:grpSpPr>
        <p:sp>
          <p:nvSpPr>
            <p:cNvPr id="1387" name="Google Shape;1387;p10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106"/>
          <p:cNvGrpSpPr/>
          <p:nvPr/>
        </p:nvGrpSpPr>
        <p:grpSpPr>
          <a:xfrm>
            <a:off x="1990126" y="3423163"/>
            <a:ext cx="965351" cy="134611"/>
            <a:chOff x="4411970" y="2962952"/>
            <a:chExt cx="706544" cy="104212"/>
          </a:xfrm>
        </p:grpSpPr>
        <p:sp>
          <p:nvSpPr>
            <p:cNvPr id="1466" name="Google Shape;1466;p10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106"/>
          <p:cNvGrpSpPr/>
          <p:nvPr/>
        </p:nvGrpSpPr>
        <p:grpSpPr>
          <a:xfrm>
            <a:off x="1990126" y="3012077"/>
            <a:ext cx="960158" cy="289172"/>
            <a:chOff x="4411970" y="2726085"/>
            <a:chExt cx="643107" cy="193659"/>
          </a:xfrm>
        </p:grpSpPr>
        <p:sp>
          <p:nvSpPr>
            <p:cNvPr id="1471" name="Google Shape;1471;p10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06"/>
          <p:cNvGrpSpPr/>
          <p:nvPr/>
        </p:nvGrpSpPr>
        <p:grpSpPr>
          <a:xfrm>
            <a:off x="993018" y="3278187"/>
            <a:ext cx="833173" cy="259209"/>
            <a:chOff x="4411970" y="4340222"/>
            <a:chExt cx="779467" cy="242683"/>
          </a:xfrm>
        </p:grpSpPr>
        <p:sp>
          <p:nvSpPr>
            <p:cNvPr id="1475" name="Google Shape;1475;p10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106"/>
          <p:cNvGrpSpPr/>
          <p:nvPr/>
        </p:nvGrpSpPr>
        <p:grpSpPr>
          <a:xfrm>
            <a:off x="1990126" y="2673933"/>
            <a:ext cx="965160" cy="216230"/>
            <a:chOff x="4411970" y="2468674"/>
            <a:chExt cx="747317" cy="167425"/>
          </a:xfrm>
        </p:grpSpPr>
        <p:sp>
          <p:nvSpPr>
            <p:cNvPr id="1479" name="Google Shape;1479;p10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106"/>
          <p:cNvGrpSpPr/>
          <p:nvPr/>
        </p:nvGrpSpPr>
        <p:grpSpPr>
          <a:xfrm>
            <a:off x="988873" y="2578650"/>
            <a:ext cx="810451" cy="319148"/>
            <a:chOff x="4411970" y="3686602"/>
            <a:chExt cx="797845" cy="314215"/>
          </a:xfrm>
        </p:grpSpPr>
        <p:sp>
          <p:nvSpPr>
            <p:cNvPr id="1482" name="Google Shape;1482;p10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10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106"/>
          <p:cNvGrpSpPr/>
          <p:nvPr/>
        </p:nvGrpSpPr>
        <p:grpSpPr>
          <a:xfrm>
            <a:off x="988970" y="2333174"/>
            <a:ext cx="1970333" cy="208784"/>
            <a:chOff x="6336019" y="3733725"/>
            <a:chExt cx="2566206" cy="351310"/>
          </a:xfrm>
        </p:grpSpPr>
        <p:sp>
          <p:nvSpPr>
            <p:cNvPr id="1489" name="Google Shape;1489;p10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106"/>
          <p:cNvGrpSpPr/>
          <p:nvPr/>
        </p:nvGrpSpPr>
        <p:grpSpPr>
          <a:xfrm>
            <a:off x="1990126" y="3940729"/>
            <a:ext cx="946551" cy="153200"/>
            <a:chOff x="4404545" y="3301592"/>
            <a:chExt cx="782403" cy="129272"/>
          </a:xfrm>
        </p:grpSpPr>
        <p:sp>
          <p:nvSpPr>
            <p:cNvPr id="1494" name="Google Shape;1494;p10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106"/>
          <p:cNvGrpSpPr/>
          <p:nvPr/>
        </p:nvGrpSpPr>
        <p:grpSpPr>
          <a:xfrm>
            <a:off x="1990126" y="3679688"/>
            <a:ext cx="962257" cy="139127"/>
            <a:chOff x="4411970" y="3131459"/>
            <a:chExt cx="710520" cy="117397"/>
          </a:xfrm>
        </p:grpSpPr>
        <p:sp>
          <p:nvSpPr>
            <p:cNvPr id="1497" name="Google Shape;1497;p10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99" name="Google Shape;1499;p10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06"/>
          <p:cNvGrpSpPr/>
          <p:nvPr/>
        </p:nvGrpSpPr>
        <p:grpSpPr>
          <a:xfrm>
            <a:off x="990271" y="3614482"/>
            <a:ext cx="823838" cy="458988"/>
            <a:chOff x="4411970" y="1801825"/>
            <a:chExt cx="734586" cy="409262"/>
          </a:xfrm>
        </p:grpSpPr>
        <p:sp>
          <p:nvSpPr>
            <p:cNvPr id="1501" name="Google Shape;1501;p10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106"/>
          <p:cNvGrpSpPr/>
          <p:nvPr/>
        </p:nvGrpSpPr>
        <p:grpSpPr>
          <a:xfrm>
            <a:off x="990271" y="4162908"/>
            <a:ext cx="856348" cy="212039"/>
            <a:chOff x="4411970" y="2233974"/>
            <a:chExt cx="763574" cy="189068"/>
          </a:xfrm>
        </p:grpSpPr>
        <p:sp>
          <p:nvSpPr>
            <p:cNvPr id="1504" name="Google Shape;1504;p10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106"/>
          <p:cNvGrpSpPr/>
          <p:nvPr/>
        </p:nvGrpSpPr>
        <p:grpSpPr>
          <a:xfrm>
            <a:off x="3100467" y="2338244"/>
            <a:ext cx="511602" cy="511602"/>
            <a:chOff x="5681300" y="2527788"/>
            <a:chExt cx="805800" cy="805800"/>
          </a:xfrm>
        </p:grpSpPr>
        <p:sp>
          <p:nvSpPr>
            <p:cNvPr id="1507" name="Google Shape;1507;p10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106"/>
          <p:cNvGrpSpPr/>
          <p:nvPr/>
        </p:nvGrpSpPr>
        <p:grpSpPr>
          <a:xfrm>
            <a:off x="3097662" y="3104827"/>
            <a:ext cx="513021" cy="512935"/>
            <a:chOff x="4049800" y="640400"/>
            <a:chExt cx="858900" cy="858900"/>
          </a:xfrm>
        </p:grpSpPr>
        <p:sp>
          <p:nvSpPr>
            <p:cNvPr id="1510" name="Google Shape;1510;p10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106"/>
          <p:cNvGrpSpPr/>
          <p:nvPr/>
        </p:nvGrpSpPr>
        <p:grpSpPr>
          <a:xfrm>
            <a:off x="3014861" y="3756719"/>
            <a:ext cx="686489" cy="686585"/>
            <a:chOff x="5080188" y="927900"/>
            <a:chExt cx="961200" cy="961200"/>
          </a:xfrm>
        </p:grpSpPr>
        <p:sp>
          <p:nvSpPr>
            <p:cNvPr id="1513" name="Google Shape;1513;p10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106"/>
          <p:cNvGrpSpPr/>
          <p:nvPr/>
        </p:nvGrpSpPr>
        <p:grpSpPr>
          <a:xfrm>
            <a:off x="3798012" y="3849448"/>
            <a:ext cx="510373" cy="510937"/>
            <a:chOff x="7508249" y="1522825"/>
            <a:chExt cx="1326332" cy="1322987"/>
          </a:xfrm>
        </p:grpSpPr>
        <p:sp>
          <p:nvSpPr>
            <p:cNvPr id="1522" name="Google Shape;1522;p10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106"/>
          <p:cNvGrpSpPr/>
          <p:nvPr/>
        </p:nvGrpSpPr>
        <p:grpSpPr>
          <a:xfrm>
            <a:off x="4489605" y="3850853"/>
            <a:ext cx="492652" cy="503348"/>
            <a:chOff x="6039282" y="1042577"/>
            <a:chExt cx="734315" cy="731929"/>
          </a:xfrm>
        </p:grpSpPr>
        <p:sp>
          <p:nvSpPr>
            <p:cNvPr id="1533" name="Google Shape;1533;p10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106"/>
          <p:cNvGrpSpPr/>
          <p:nvPr/>
        </p:nvGrpSpPr>
        <p:grpSpPr>
          <a:xfrm>
            <a:off x="5130019" y="2346894"/>
            <a:ext cx="483304" cy="504902"/>
            <a:chOff x="1825800" y="1651625"/>
            <a:chExt cx="568125" cy="591775"/>
          </a:xfrm>
        </p:grpSpPr>
        <p:sp>
          <p:nvSpPr>
            <p:cNvPr id="1555" name="Google Shape;1555;p10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10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
        <p:nvSpPr>
          <p:cNvPr id="1566" name="Google Shape;156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grpSp>
        <p:nvGrpSpPr>
          <p:cNvPr id="1571" name="Google Shape;1571;p107"/>
          <p:cNvGrpSpPr/>
          <p:nvPr/>
        </p:nvGrpSpPr>
        <p:grpSpPr>
          <a:xfrm>
            <a:off x="745571" y="1168666"/>
            <a:ext cx="2492868" cy="1379876"/>
            <a:chOff x="2654821" y="2311071"/>
            <a:chExt cx="2279715" cy="1262120"/>
          </a:xfrm>
        </p:grpSpPr>
        <p:grpSp>
          <p:nvGrpSpPr>
            <p:cNvPr id="1572" name="Google Shape;1572;p107"/>
            <p:cNvGrpSpPr/>
            <p:nvPr/>
          </p:nvGrpSpPr>
          <p:grpSpPr>
            <a:xfrm>
              <a:off x="4034269" y="2840745"/>
              <a:ext cx="40212" cy="36437"/>
              <a:chOff x="4293400" y="2574725"/>
              <a:chExt cx="84425" cy="80100"/>
            </a:xfrm>
          </p:grpSpPr>
          <p:sp>
            <p:nvSpPr>
              <p:cNvPr id="1573" name="Google Shape;1573;p10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74" name="Google Shape;1574;p10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107"/>
            <p:cNvGrpSpPr/>
            <p:nvPr/>
          </p:nvGrpSpPr>
          <p:grpSpPr>
            <a:xfrm>
              <a:off x="3894606" y="2334874"/>
              <a:ext cx="913198" cy="518984"/>
              <a:chOff x="4000175" y="1462675"/>
              <a:chExt cx="1917275" cy="1140875"/>
            </a:xfrm>
          </p:grpSpPr>
          <p:sp>
            <p:nvSpPr>
              <p:cNvPr id="1576" name="Google Shape;1576;p10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77" name="Google Shape;1577;p107"/>
              <p:cNvGrpSpPr/>
              <p:nvPr/>
            </p:nvGrpSpPr>
            <p:grpSpPr>
              <a:xfrm>
                <a:off x="4000175" y="1462675"/>
                <a:ext cx="1917275" cy="1140875"/>
                <a:chOff x="4000175" y="1462675"/>
                <a:chExt cx="1917275" cy="1140875"/>
              </a:xfrm>
            </p:grpSpPr>
            <p:sp>
              <p:nvSpPr>
                <p:cNvPr id="1578" name="Google Shape;1578;p10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79" name="Google Shape;1579;p10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3" name="Google Shape;1583;p10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4" name="Google Shape;1584;p107"/>
            <p:cNvGrpSpPr/>
            <p:nvPr/>
          </p:nvGrpSpPr>
          <p:grpSpPr>
            <a:xfrm>
              <a:off x="3875768" y="2846704"/>
              <a:ext cx="44796" cy="47366"/>
              <a:chOff x="3960625" y="2587825"/>
              <a:chExt cx="94050" cy="104125"/>
            </a:xfrm>
          </p:grpSpPr>
          <p:sp>
            <p:nvSpPr>
              <p:cNvPr id="1585" name="Google Shape;1585;p10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86" name="Google Shape;1586;p10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107"/>
            <p:cNvGrpSpPr/>
            <p:nvPr/>
          </p:nvGrpSpPr>
          <p:grpSpPr>
            <a:xfrm>
              <a:off x="3782759" y="2807162"/>
              <a:ext cx="82686" cy="85487"/>
              <a:chOff x="3765350" y="2500900"/>
              <a:chExt cx="173600" cy="187925"/>
            </a:xfrm>
          </p:grpSpPr>
          <p:sp>
            <p:nvSpPr>
              <p:cNvPr id="1588" name="Google Shape;1588;p10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89" name="Google Shape;1589;p10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107"/>
            <p:cNvGrpSpPr/>
            <p:nvPr/>
          </p:nvGrpSpPr>
          <p:grpSpPr>
            <a:xfrm>
              <a:off x="3775674" y="2798496"/>
              <a:ext cx="40545" cy="23564"/>
              <a:chOff x="3750475" y="2481850"/>
              <a:chExt cx="85125" cy="51800"/>
            </a:xfrm>
          </p:grpSpPr>
          <p:sp>
            <p:nvSpPr>
              <p:cNvPr id="1595" name="Google Shape;1595;p10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97" name="Google Shape;1597;p107"/>
            <p:cNvGrpSpPr/>
            <p:nvPr/>
          </p:nvGrpSpPr>
          <p:grpSpPr>
            <a:xfrm>
              <a:off x="3716946" y="2776024"/>
              <a:ext cx="81971" cy="76912"/>
              <a:chOff x="3627175" y="2432450"/>
              <a:chExt cx="172100" cy="169075"/>
            </a:xfrm>
          </p:grpSpPr>
          <p:sp>
            <p:nvSpPr>
              <p:cNvPr id="1598" name="Google Shape;1598;p10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00" name="Google Shape;1600;p10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01" name="Google Shape;1601;p107"/>
            <p:cNvGrpSpPr/>
            <p:nvPr/>
          </p:nvGrpSpPr>
          <p:grpSpPr>
            <a:xfrm>
              <a:off x="3685682" y="2845624"/>
              <a:ext cx="29311" cy="45055"/>
              <a:chOff x="3561536" y="2585450"/>
              <a:chExt cx="61539" cy="99045"/>
            </a:xfrm>
          </p:grpSpPr>
          <p:sp>
            <p:nvSpPr>
              <p:cNvPr id="1602" name="Google Shape;1602;p10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04" name="Google Shape;1604;p107"/>
            <p:cNvGrpSpPr/>
            <p:nvPr/>
          </p:nvGrpSpPr>
          <p:grpSpPr>
            <a:xfrm>
              <a:off x="3849905" y="2572252"/>
              <a:ext cx="74339" cy="119559"/>
              <a:chOff x="3906325" y="1984500"/>
              <a:chExt cx="156075" cy="262825"/>
            </a:xfrm>
          </p:grpSpPr>
          <p:sp>
            <p:nvSpPr>
              <p:cNvPr id="1605" name="Google Shape;1605;p10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06" name="Google Shape;1606;p10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107"/>
            <p:cNvGrpSpPr/>
            <p:nvPr/>
          </p:nvGrpSpPr>
          <p:grpSpPr>
            <a:xfrm>
              <a:off x="2654821" y="2414345"/>
              <a:ext cx="667570" cy="558731"/>
              <a:chOff x="1397225" y="1637375"/>
              <a:chExt cx="1401575" cy="1228250"/>
            </a:xfrm>
          </p:grpSpPr>
          <p:sp>
            <p:nvSpPr>
              <p:cNvPr id="1608" name="Google Shape;1608;p10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09" name="Google Shape;1609;p107"/>
              <p:cNvGrpSpPr/>
              <p:nvPr/>
            </p:nvGrpSpPr>
            <p:grpSpPr>
              <a:xfrm>
                <a:off x="1397225" y="1637375"/>
                <a:ext cx="1398775" cy="1228250"/>
                <a:chOff x="1397225" y="1637375"/>
                <a:chExt cx="1398775" cy="1228250"/>
              </a:xfrm>
            </p:grpSpPr>
            <p:sp>
              <p:nvSpPr>
                <p:cNvPr id="1610" name="Google Shape;1610;p10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2" name="Google Shape;1612;p107"/>
            <p:cNvGrpSpPr/>
            <p:nvPr/>
          </p:nvGrpSpPr>
          <p:grpSpPr>
            <a:xfrm>
              <a:off x="3230417" y="3103734"/>
              <a:ext cx="282982" cy="280332"/>
              <a:chOff x="2605700" y="3152850"/>
              <a:chExt cx="594125" cy="616250"/>
            </a:xfrm>
          </p:grpSpPr>
          <p:sp>
            <p:nvSpPr>
              <p:cNvPr id="1613" name="Google Shape;1613;p10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14" name="Google Shape;1614;p10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15" name="Google Shape;1615;p107"/>
            <p:cNvGrpSpPr/>
            <p:nvPr/>
          </p:nvGrpSpPr>
          <p:grpSpPr>
            <a:xfrm>
              <a:off x="3265985" y="3226989"/>
              <a:ext cx="87151" cy="346202"/>
              <a:chOff x="2680375" y="3423800"/>
              <a:chExt cx="182975" cy="761050"/>
            </a:xfrm>
          </p:grpSpPr>
          <p:sp>
            <p:nvSpPr>
              <p:cNvPr id="1616" name="Google Shape;1616;p10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17" name="Google Shape;1617;p10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107"/>
            <p:cNvGrpSpPr/>
            <p:nvPr/>
          </p:nvGrpSpPr>
          <p:grpSpPr>
            <a:xfrm>
              <a:off x="3855466" y="3289811"/>
              <a:ext cx="112514" cy="94210"/>
              <a:chOff x="3918000" y="3561900"/>
              <a:chExt cx="236225" cy="207100"/>
            </a:xfrm>
          </p:grpSpPr>
          <p:sp>
            <p:nvSpPr>
              <p:cNvPr id="1619" name="Google Shape;1619;p10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20" name="Google Shape;1620;p10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10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24" name="Google Shape;1624;p107"/>
            <p:cNvGrpSpPr/>
            <p:nvPr/>
          </p:nvGrpSpPr>
          <p:grpSpPr>
            <a:xfrm>
              <a:off x="2905224" y="2311071"/>
              <a:ext cx="596721" cy="528992"/>
              <a:chOff x="1922950" y="1410350"/>
              <a:chExt cx="1252825" cy="1162875"/>
            </a:xfrm>
          </p:grpSpPr>
          <p:sp>
            <p:nvSpPr>
              <p:cNvPr id="1625" name="Google Shape;1625;p10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0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0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0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0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0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0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41" name="Google Shape;1641;p10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0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0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0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0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0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0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0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0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0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61" name="Google Shape;1661;p10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2" name="Google Shape;1662;p10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107"/>
            <p:cNvGrpSpPr/>
            <p:nvPr/>
          </p:nvGrpSpPr>
          <p:grpSpPr>
            <a:xfrm>
              <a:off x="3280929" y="3294542"/>
              <a:ext cx="109894" cy="272224"/>
              <a:chOff x="2711750" y="3572300"/>
              <a:chExt cx="230725" cy="598425"/>
            </a:xfrm>
          </p:grpSpPr>
          <p:sp>
            <p:nvSpPr>
              <p:cNvPr id="1664" name="Google Shape;1664;p10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0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0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107"/>
            <p:cNvGrpSpPr/>
            <p:nvPr/>
          </p:nvGrpSpPr>
          <p:grpSpPr>
            <a:xfrm>
              <a:off x="3790439" y="2408636"/>
              <a:ext cx="73017" cy="75684"/>
              <a:chOff x="3781475" y="1624825"/>
              <a:chExt cx="153300" cy="166375"/>
            </a:xfrm>
          </p:grpSpPr>
          <p:sp>
            <p:nvSpPr>
              <p:cNvPr id="1668" name="Google Shape;1668;p10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0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0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0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2" name="Google Shape;1672;p10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0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0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0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107"/>
            <p:cNvGrpSpPr/>
            <p:nvPr/>
          </p:nvGrpSpPr>
          <p:grpSpPr>
            <a:xfrm>
              <a:off x="4403342" y="3107749"/>
              <a:ext cx="316680" cy="101374"/>
              <a:chOff x="5068275" y="3161675"/>
              <a:chExt cx="664875" cy="222850"/>
            </a:xfrm>
          </p:grpSpPr>
          <p:sp>
            <p:nvSpPr>
              <p:cNvPr id="1680" name="Google Shape;1680;p10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10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0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0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07"/>
            <p:cNvGrpSpPr/>
            <p:nvPr/>
          </p:nvGrpSpPr>
          <p:grpSpPr>
            <a:xfrm>
              <a:off x="3697513" y="2707266"/>
              <a:ext cx="59549" cy="79733"/>
              <a:chOff x="3586375" y="2281300"/>
              <a:chExt cx="125025" cy="175275"/>
            </a:xfrm>
          </p:grpSpPr>
          <p:sp>
            <p:nvSpPr>
              <p:cNvPr id="1714" name="Google Shape;1714;p10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10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107"/>
            <p:cNvGrpSpPr/>
            <p:nvPr/>
          </p:nvGrpSpPr>
          <p:grpSpPr>
            <a:xfrm>
              <a:off x="4513224" y="3221724"/>
              <a:ext cx="274563" cy="280321"/>
              <a:chOff x="5298975" y="3412225"/>
              <a:chExt cx="576450" cy="616225"/>
            </a:xfrm>
          </p:grpSpPr>
          <p:sp>
            <p:nvSpPr>
              <p:cNvPr id="1718" name="Google Shape;1718;p10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9" name="Google Shape;1719;p10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107"/>
            <p:cNvGrpSpPr/>
            <p:nvPr/>
          </p:nvGrpSpPr>
          <p:grpSpPr>
            <a:xfrm>
              <a:off x="4824403" y="3421846"/>
              <a:ext cx="110132" cy="130647"/>
              <a:chOff x="5952300" y="3852150"/>
              <a:chExt cx="231225" cy="287200"/>
            </a:xfrm>
          </p:grpSpPr>
          <p:sp>
            <p:nvSpPr>
              <p:cNvPr id="1721" name="Google Shape;1721;p10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0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107"/>
            <p:cNvGrpSpPr/>
            <p:nvPr/>
          </p:nvGrpSpPr>
          <p:grpSpPr>
            <a:xfrm>
              <a:off x="4295710" y="3079670"/>
              <a:ext cx="14968" cy="27135"/>
              <a:chOff x="4842300" y="3099950"/>
              <a:chExt cx="31425" cy="59650"/>
            </a:xfrm>
          </p:grpSpPr>
          <p:sp>
            <p:nvSpPr>
              <p:cNvPr id="1732" name="Google Shape;1732;p10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0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10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07"/>
            <p:cNvGrpSpPr/>
            <p:nvPr/>
          </p:nvGrpSpPr>
          <p:grpSpPr>
            <a:xfrm>
              <a:off x="3831056" y="2816010"/>
              <a:ext cx="37378" cy="27612"/>
              <a:chOff x="3866750" y="2520350"/>
              <a:chExt cx="78475" cy="60700"/>
            </a:xfrm>
          </p:grpSpPr>
          <p:sp>
            <p:nvSpPr>
              <p:cNvPr id="1745" name="Google Shape;1745;p10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10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6" name="Google Shape;1766;p10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8" name="Google Shape;1778;p10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107"/>
            <p:cNvGrpSpPr/>
            <p:nvPr/>
          </p:nvGrpSpPr>
          <p:grpSpPr>
            <a:xfrm>
              <a:off x="3632736" y="3051591"/>
              <a:ext cx="63288" cy="45217"/>
              <a:chOff x="3450375" y="3038225"/>
              <a:chExt cx="132875" cy="99400"/>
            </a:xfrm>
          </p:grpSpPr>
          <p:sp>
            <p:nvSpPr>
              <p:cNvPr id="1792" name="Google Shape;1792;p10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10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3" name="Google Shape;1803;p10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3" name="Google Shape;1813;p10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9" name="Google Shape;1819;p10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0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107"/>
          <p:cNvGrpSpPr/>
          <p:nvPr/>
        </p:nvGrpSpPr>
        <p:grpSpPr>
          <a:xfrm>
            <a:off x="3554131" y="1233340"/>
            <a:ext cx="2078182" cy="1366558"/>
            <a:chOff x="235800" y="830650"/>
            <a:chExt cx="6978450" cy="4588844"/>
          </a:xfrm>
        </p:grpSpPr>
        <p:sp>
          <p:nvSpPr>
            <p:cNvPr id="1830" name="Google Shape;1830;p10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0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107"/>
          <p:cNvGrpSpPr/>
          <p:nvPr/>
        </p:nvGrpSpPr>
        <p:grpSpPr>
          <a:xfrm>
            <a:off x="742628" y="3064442"/>
            <a:ext cx="2622876" cy="1333540"/>
            <a:chOff x="238125" y="1038125"/>
            <a:chExt cx="7146800" cy="3633625"/>
          </a:xfrm>
        </p:grpSpPr>
        <p:sp>
          <p:nvSpPr>
            <p:cNvPr id="1837" name="Google Shape;1837;p10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0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0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0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0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0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0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0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0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0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0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0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0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0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0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0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0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0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0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0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0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0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0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0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0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0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0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0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0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0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0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0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0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0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0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0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0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0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0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0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0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0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0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0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0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0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0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0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0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0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0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0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0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0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0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0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0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0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0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0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0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0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0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0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0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0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0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0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0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0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0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0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0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0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0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0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0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0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0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0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0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0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0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0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0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0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0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0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0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0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0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0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0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0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0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0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0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0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0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0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0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0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0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0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0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0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0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0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0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0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0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0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0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0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0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0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0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0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0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0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0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0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0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0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0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0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0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0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0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0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0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0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0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0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0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0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0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0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0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0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0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0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0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0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0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0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0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0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0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0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0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0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0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0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0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0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0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0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0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0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0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0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0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0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0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0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0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0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0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0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0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0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0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0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0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0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0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0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0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0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0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0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0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0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0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0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0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0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0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0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0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0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0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0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0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0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0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0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0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0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0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0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0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0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0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0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0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0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0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0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0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0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0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0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0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0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0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0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0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0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0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0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0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0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0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0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0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0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0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0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0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0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0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0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0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0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0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0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0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0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0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0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0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0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0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0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0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0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0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0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0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0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0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0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0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0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0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0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0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0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0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0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0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0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0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0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0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0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0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0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0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0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0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0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0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0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0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0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0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0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0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0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0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0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0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0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0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0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0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0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0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0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0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0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0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0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0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0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0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0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0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0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0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0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0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0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0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0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0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0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0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0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0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0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0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0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0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0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0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0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0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0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0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0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0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0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0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0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0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0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0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0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0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0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0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0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0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0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0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0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0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0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0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0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0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0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0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0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0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0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0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0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0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0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0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0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0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0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0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0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0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0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0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0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0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0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0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0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0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0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0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0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0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0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0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0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0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0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0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0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0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0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0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0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0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0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0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0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0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0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0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0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0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0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0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0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0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0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0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0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0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0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0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0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0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0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0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0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0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0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0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0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0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0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0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0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0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0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0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0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0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0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0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0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0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0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0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0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0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0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0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0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0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0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0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0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0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0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0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0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0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0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0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0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0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0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0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0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0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0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0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0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0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0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0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0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0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0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0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0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0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0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0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0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0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0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0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0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0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0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0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0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0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0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0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0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0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0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0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0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0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0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0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0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0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0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0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0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0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0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0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0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0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0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0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0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0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0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0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0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0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0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0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0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0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0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0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0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0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0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0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0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0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0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0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0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0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0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0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0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0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0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0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0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0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0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0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0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0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0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0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0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0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0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0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107"/>
          <p:cNvGrpSpPr/>
          <p:nvPr/>
        </p:nvGrpSpPr>
        <p:grpSpPr>
          <a:xfrm>
            <a:off x="5857556" y="1206552"/>
            <a:ext cx="2590840" cy="1380235"/>
            <a:chOff x="233350" y="949250"/>
            <a:chExt cx="7137300" cy="3802300"/>
          </a:xfrm>
        </p:grpSpPr>
        <p:sp>
          <p:nvSpPr>
            <p:cNvPr id="3410" name="Google Shape;3410;p10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107"/>
          <p:cNvGrpSpPr/>
          <p:nvPr/>
        </p:nvGrpSpPr>
        <p:grpSpPr>
          <a:xfrm>
            <a:off x="7671985" y="3251325"/>
            <a:ext cx="104231" cy="320340"/>
            <a:chOff x="7564426" y="3224343"/>
            <a:chExt cx="119985" cy="368801"/>
          </a:xfrm>
        </p:grpSpPr>
        <p:sp>
          <p:nvSpPr>
            <p:cNvPr id="3462" name="Google Shape;3462;p10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107"/>
          <p:cNvGrpSpPr/>
          <p:nvPr/>
        </p:nvGrpSpPr>
        <p:grpSpPr>
          <a:xfrm>
            <a:off x="7371473" y="3245427"/>
            <a:ext cx="189489" cy="332132"/>
            <a:chOff x="8370831" y="3202002"/>
            <a:chExt cx="218129" cy="382376"/>
          </a:xfrm>
        </p:grpSpPr>
        <p:sp>
          <p:nvSpPr>
            <p:cNvPr id="3465" name="Google Shape;3465;p10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107"/>
          <p:cNvGrpSpPr/>
          <p:nvPr/>
        </p:nvGrpSpPr>
        <p:grpSpPr>
          <a:xfrm>
            <a:off x="8094863" y="3656559"/>
            <a:ext cx="309429" cy="267000"/>
            <a:chOff x="6742064" y="3750480"/>
            <a:chExt cx="399315" cy="344560"/>
          </a:xfrm>
        </p:grpSpPr>
        <p:sp>
          <p:nvSpPr>
            <p:cNvPr id="3468" name="Google Shape;3468;p10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107"/>
          <p:cNvGrpSpPr/>
          <p:nvPr/>
        </p:nvGrpSpPr>
        <p:grpSpPr>
          <a:xfrm>
            <a:off x="7633882" y="4007606"/>
            <a:ext cx="180437" cy="281608"/>
            <a:chOff x="7248525" y="3739696"/>
            <a:chExt cx="230531" cy="359790"/>
          </a:xfrm>
        </p:grpSpPr>
        <p:sp>
          <p:nvSpPr>
            <p:cNvPr id="3471" name="Google Shape;3471;p10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107"/>
          <p:cNvGrpSpPr/>
          <p:nvPr/>
        </p:nvGrpSpPr>
        <p:grpSpPr>
          <a:xfrm>
            <a:off x="7879801" y="3650830"/>
            <a:ext cx="162896" cy="278710"/>
            <a:chOff x="7601242" y="3729267"/>
            <a:chExt cx="222566" cy="380803"/>
          </a:xfrm>
        </p:grpSpPr>
        <p:sp>
          <p:nvSpPr>
            <p:cNvPr id="3474" name="Google Shape;3474;p10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0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6" name="Google Shape;3476;p10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107"/>
          <p:cNvGrpSpPr/>
          <p:nvPr/>
        </p:nvGrpSpPr>
        <p:grpSpPr>
          <a:xfrm>
            <a:off x="7369446" y="3651971"/>
            <a:ext cx="193543" cy="275990"/>
            <a:chOff x="8304647" y="3738687"/>
            <a:chExt cx="225076" cy="320956"/>
          </a:xfrm>
        </p:grpSpPr>
        <p:sp>
          <p:nvSpPr>
            <p:cNvPr id="3478" name="Google Shape;3478;p10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0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0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107"/>
          <p:cNvGrpSpPr/>
          <p:nvPr/>
        </p:nvGrpSpPr>
        <p:grpSpPr>
          <a:xfrm>
            <a:off x="7641939" y="3651971"/>
            <a:ext cx="178492" cy="275990"/>
            <a:chOff x="8615101" y="3738687"/>
            <a:chExt cx="207573" cy="320956"/>
          </a:xfrm>
        </p:grpSpPr>
        <p:sp>
          <p:nvSpPr>
            <p:cNvPr id="3482" name="Google Shape;3482;p10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0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0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5" name="Google Shape;3485;p10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107"/>
          <p:cNvGrpSpPr/>
          <p:nvPr/>
        </p:nvGrpSpPr>
        <p:grpSpPr>
          <a:xfrm>
            <a:off x="6036644" y="3773459"/>
            <a:ext cx="557670" cy="511283"/>
            <a:chOff x="6015419" y="3716859"/>
            <a:chExt cx="557671" cy="511283"/>
          </a:xfrm>
        </p:grpSpPr>
        <p:sp>
          <p:nvSpPr>
            <p:cNvPr id="3487" name="Google Shape;3487;p10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107"/>
            <p:cNvGrpSpPr/>
            <p:nvPr/>
          </p:nvGrpSpPr>
          <p:grpSpPr>
            <a:xfrm>
              <a:off x="6036094" y="3716980"/>
              <a:ext cx="529860" cy="510468"/>
              <a:chOff x="6036094" y="3716980"/>
              <a:chExt cx="529860" cy="510468"/>
            </a:xfrm>
          </p:grpSpPr>
          <p:sp>
            <p:nvSpPr>
              <p:cNvPr id="3489" name="Google Shape;3489;p10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0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0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0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0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0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0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0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0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0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9" name="Google Shape;3499;p107"/>
          <p:cNvGrpSpPr/>
          <p:nvPr/>
        </p:nvGrpSpPr>
        <p:grpSpPr>
          <a:xfrm>
            <a:off x="6665529" y="3130228"/>
            <a:ext cx="576302" cy="511871"/>
            <a:chOff x="6644304" y="3073628"/>
            <a:chExt cx="576302" cy="511871"/>
          </a:xfrm>
        </p:grpSpPr>
        <p:sp>
          <p:nvSpPr>
            <p:cNvPr id="3500" name="Google Shape;3500;p10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107"/>
            <p:cNvGrpSpPr/>
            <p:nvPr/>
          </p:nvGrpSpPr>
          <p:grpSpPr>
            <a:xfrm>
              <a:off x="6712169" y="3085440"/>
              <a:ext cx="481622" cy="494913"/>
              <a:chOff x="6712169" y="3085440"/>
              <a:chExt cx="481622" cy="494913"/>
            </a:xfrm>
          </p:grpSpPr>
          <p:sp>
            <p:nvSpPr>
              <p:cNvPr id="3502" name="Google Shape;3502;p10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0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0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0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7" name="Google Shape;3507;p10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10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1" name="Google Shape;3511;p107"/>
          <p:cNvGrpSpPr/>
          <p:nvPr/>
        </p:nvGrpSpPr>
        <p:grpSpPr>
          <a:xfrm>
            <a:off x="6673379" y="3773223"/>
            <a:ext cx="560631" cy="511352"/>
            <a:chOff x="6652154" y="3716623"/>
            <a:chExt cx="560631" cy="511352"/>
          </a:xfrm>
        </p:grpSpPr>
        <p:sp>
          <p:nvSpPr>
            <p:cNvPr id="3512" name="Google Shape;3512;p10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107"/>
            <p:cNvGrpSpPr/>
            <p:nvPr/>
          </p:nvGrpSpPr>
          <p:grpSpPr>
            <a:xfrm>
              <a:off x="6669657" y="3716715"/>
              <a:ext cx="466779" cy="464290"/>
              <a:chOff x="6669657" y="3716715"/>
              <a:chExt cx="466779" cy="464290"/>
            </a:xfrm>
          </p:grpSpPr>
          <p:sp>
            <p:nvSpPr>
              <p:cNvPr id="3514" name="Google Shape;3514;p10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0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0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0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0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0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0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0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0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0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0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7" name="Google Shape;3527;p107"/>
          <p:cNvGrpSpPr/>
          <p:nvPr/>
        </p:nvGrpSpPr>
        <p:grpSpPr>
          <a:xfrm>
            <a:off x="7867470" y="4054631"/>
            <a:ext cx="187557" cy="187557"/>
            <a:chOff x="8565775" y="671075"/>
            <a:chExt cx="441000" cy="441000"/>
          </a:xfrm>
        </p:grpSpPr>
        <p:sp>
          <p:nvSpPr>
            <p:cNvPr id="3528" name="Google Shape;3528;p10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0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0" name="Google Shape;3530;p10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0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2" name="Google Shape;3532;p107"/>
          <p:cNvGrpSpPr/>
          <p:nvPr/>
        </p:nvGrpSpPr>
        <p:grpSpPr>
          <a:xfrm>
            <a:off x="6021325" y="3132850"/>
            <a:ext cx="587871" cy="512373"/>
            <a:chOff x="6000100" y="3076250"/>
            <a:chExt cx="587871" cy="512373"/>
          </a:xfrm>
        </p:grpSpPr>
        <p:sp>
          <p:nvSpPr>
            <p:cNvPr id="3533" name="Google Shape;3533;p10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107"/>
            <p:cNvGrpSpPr/>
            <p:nvPr/>
          </p:nvGrpSpPr>
          <p:grpSpPr>
            <a:xfrm>
              <a:off x="6031360" y="3076713"/>
              <a:ext cx="539107" cy="480965"/>
              <a:chOff x="6031360" y="3076713"/>
              <a:chExt cx="539107" cy="480965"/>
            </a:xfrm>
          </p:grpSpPr>
          <p:sp>
            <p:nvSpPr>
              <p:cNvPr id="3535" name="Google Shape;3535;p10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0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0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0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0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0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2" name="Google Shape;3542;p107"/>
          <p:cNvGrpSpPr/>
          <p:nvPr/>
        </p:nvGrpSpPr>
        <p:grpSpPr>
          <a:xfrm>
            <a:off x="3597785" y="3065882"/>
            <a:ext cx="2241344" cy="1330656"/>
            <a:chOff x="3597785" y="3065882"/>
            <a:chExt cx="2241344" cy="1330656"/>
          </a:xfrm>
        </p:grpSpPr>
        <p:grpSp>
          <p:nvGrpSpPr>
            <p:cNvPr id="3543" name="Google Shape;3543;p107"/>
            <p:cNvGrpSpPr/>
            <p:nvPr/>
          </p:nvGrpSpPr>
          <p:grpSpPr>
            <a:xfrm>
              <a:off x="5296908" y="3937355"/>
              <a:ext cx="143198" cy="32380"/>
              <a:chOff x="5296908" y="3937355"/>
              <a:chExt cx="143198" cy="32380"/>
            </a:xfrm>
          </p:grpSpPr>
          <p:sp>
            <p:nvSpPr>
              <p:cNvPr id="3544" name="Google Shape;3544;p10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107"/>
              <p:cNvGrpSpPr/>
              <p:nvPr/>
            </p:nvGrpSpPr>
            <p:grpSpPr>
              <a:xfrm>
                <a:off x="5402331" y="3937355"/>
                <a:ext cx="37776" cy="32380"/>
                <a:chOff x="5402331" y="3937355"/>
                <a:chExt cx="37776" cy="32380"/>
              </a:xfrm>
            </p:grpSpPr>
            <p:sp>
              <p:nvSpPr>
                <p:cNvPr id="3546" name="Google Shape;3546;p10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107"/>
              <p:cNvGrpSpPr/>
              <p:nvPr/>
            </p:nvGrpSpPr>
            <p:grpSpPr>
              <a:xfrm>
                <a:off x="5296908" y="3937355"/>
                <a:ext cx="37783" cy="32380"/>
                <a:chOff x="5296908" y="3937355"/>
                <a:chExt cx="37783" cy="32380"/>
              </a:xfrm>
            </p:grpSpPr>
            <p:sp>
              <p:nvSpPr>
                <p:cNvPr id="3549" name="Google Shape;3549;p10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0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1" name="Google Shape;3551;p107"/>
            <p:cNvGrpSpPr/>
            <p:nvPr/>
          </p:nvGrpSpPr>
          <p:grpSpPr>
            <a:xfrm>
              <a:off x="4724163" y="3119631"/>
              <a:ext cx="120838" cy="84218"/>
              <a:chOff x="4724163" y="3119631"/>
              <a:chExt cx="120838" cy="84218"/>
            </a:xfrm>
          </p:grpSpPr>
          <p:grpSp>
            <p:nvGrpSpPr>
              <p:cNvPr id="3552" name="Google Shape;3552;p107"/>
              <p:cNvGrpSpPr/>
              <p:nvPr/>
            </p:nvGrpSpPr>
            <p:grpSpPr>
              <a:xfrm>
                <a:off x="4746712" y="3132773"/>
                <a:ext cx="86869" cy="56424"/>
                <a:chOff x="4746712" y="3132773"/>
                <a:chExt cx="86869" cy="56424"/>
              </a:xfrm>
            </p:grpSpPr>
            <p:sp>
              <p:nvSpPr>
                <p:cNvPr id="3553" name="Google Shape;3553;p10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107"/>
              <p:cNvGrpSpPr/>
              <p:nvPr/>
            </p:nvGrpSpPr>
            <p:grpSpPr>
              <a:xfrm>
                <a:off x="4773634" y="3143336"/>
                <a:ext cx="37776" cy="32451"/>
                <a:chOff x="4773634" y="3143336"/>
                <a:chExt cx="37776" cy="32451"/>
              </a:xfrm>
            </p:grpSpPr>
            <p:sp>
              <p:nvSpPr>
                <p:cNvPr id="3556" name="Google Shape;3556;p10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0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107"/>
              <p:cNvGrpSpPr/>
              <p:nvPr/>
            </p:nvGrpSpPr>
            <p:grpSpPr>
              <a:xfrm>
                <a:off x="4724163" y="3131248"/>
                <a:ext cx="37776" cy="32459"/>
                <a:chOff x="4724163" y="3131248"/>
                <a:chExt cx="37776" cy="32459"/>
              </a:xfrm>
            </p:grpSpPr>
            <p:sp>
              <p:nvSpPr>
                <p:cNvPr id="3559" name="Google Shape;3559;p10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0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107"/>
              <p:cNvGrpSpPr/>
              <p:nvPr/>
            </p:nvGrpSpPr>
            <p:grpSpPr>
              <a:xfrm>
                <a:off x="4755081" y="3176054"/>
                <a:ext cx="32357" cy="27795"/>
                <a:chOff x="4755081" y="3176054"/>
                <a:chExt cx="32357" cy="27795"/>
              </a:xfrm>
            </p:grpSpPr>
            <p:sp>
              <p:nvSpPr>
                <p:cNvPr id="3562" name="Google Shape;3562;p10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0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107"/>
              <p:cNvGrpSpPr/>
              <p:nvPr/>
            </p:nvGrpSpPr>
            <p:grpSpPr>
              <a:xfrm>
                <a:off x="4812550" y="3119631"/>
                <a:ext cx="32451" cy="27803"/>
                <a:chOff x="4812550" y="3119631"/>
                <a:chExt cx="32451" cy="27803"/>
              </a:xfrm>
            </p:grpSpPr>
            <p:sp>
              <p:nvSpPr>
                <p:cNvPr id="3565" name="Google Shape;3565;p10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0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7" name="Google Shape;3567;p107"/>
            <p:cNvGrpSpPr/>
            <p:nvPr/>
          </p:nvGrpSpPr>
          <p:grpSpPr>
            <a:xfrm>
              <a:off x="5382826" y="4027197"/>
              <a:ext cx="268967" cy="250422"/>
              <a:chOff x="5382826" y="4027197"/>
              <a:chExt cx="268967" cy="250422"/>
            </a:xfrm>
          </p:grpSpPr>
          <p:grpSp>
            <p:nvGrpSpPr>
              <p:cNvPr id="3568" name="Google Shape;3568;p107"/>
              <p:cNvGrpSpPr/>
              <p:nvPr/>
            </p:nvGrpSpPr>
            <p:grpSpPr>
              <a:xfrm>
                <a:off x="5405280" y="4042510"/>
                <a:ext cx="237570" cy="218647"/>
                <a:chOff x="5405280" y="4042510"/>
                <a:chExt cx="237570" cy="218647"/>
              </a:xfrm>
            </p:grpSpPr>
            <p:sp>
              <p:nvSpPr>
                <p:cNvPr id="3569" name="Google Shape;3569;p10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0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0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0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0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0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107"/>
              <p:cNvGrpSpPr/>
              <p:nvPr/>
            </p:nvGrpSpPr>
            <p:grpSpPr>
              <a:xfrm>
                <a:off x="5382826" y="4125549"/>
                <a:ext cx="37776" cy="32380"/>
                <a:chOff x="5382826" y="4125549"/>
                <a:chExt cx="37776" cy="32380"/>
              </a:xfrm>
            </p:grpSpPr>
            <p:sp>
              <p:nvSpPr>
                <p:cNvPr id="3576" name="Google Shape;3576;p10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0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107"/>
              <p:cNvGrpSpPr/>
              <p:nvPr/>
            </p:nvGrpSpPr>
            <p:grpSpPr>
              <a:xfrm>
                <a:off x="5475680" y="4195587"/>
                <a:ext cx="37783" cy="32364"/>
                <a:chOff x="5475680" y="4195587"/>
                <a:chExt cx="37783" cy="32364"/>
              </a:xfrm>
            </p:grpSpPr>
            <p:sp>
              <p:nvSpPr>
                <p:cNvPr id="3579" name="Google Shape;3579;p10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0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107"/>
              <p:cNvGrpSpPr/>
              <p:nvPr/>
            </p:nvGrpSpPr>
            <p:grpSpPr>
              <a:xfrm>
                <a:off x="5532575" y="4027197"/>
                <a:ext cx="33308" cy="32262"/>
                <a:chOff x="5532575" y="4027197"/>
                <a:chExt cx="33308" cy="32262"/>
              </a:xfrm>
            </p:grpSpPr>
            <p:sp>
              <p:nvSpPr>
                <p:cNvPr id="3582" name="Google Shape;3582;p10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0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107"/>
              <p:cNvGrpSpPr/>
              <p:nvPr/>
            </p:nvGrpSpPr>
            <p:grpSpPr>
              <a:xfrm>
                <a:off x="5590706" y="4245348"/>
                <a:ext cx="33497" cy="32270"/>
                <a:chOff x="5590706" y="4245348"/>
                <a:chExt cx="33497" cy="32270"/>
              </a:xfrm>
            </p:grpSpPr>
            <p:sp>
              <p:nvSpPr>
                <p:cNvPr id="3585" name="Google Shape;3585;p10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0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107"/>
              <p:cNvGrpSpPr/>
              <p:nvPr/>
            </p:nvGrpSpPr>
            <p:grpSpPr>
              <a:xfrm>
                <a:off x="5618681" y="4109677"/>
                <a:ext cx="33112" cy="32357"/>
                <a:chOff x="5618681" y="4109677"/>
                <a:chExt cx="33112" cy="32357"/>
              </a:xfrm>
            </p:grpSpPr>
            <p:sp>
              <p:nvSpPr>
                <p:cNvPr id="3588" name="Google Shape;3588;p10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107"/>
              <p:cNvGrpSpPr/>
              <p:nvPr/>
            </p:nvGrpSpPr>
            <p:grpSpPr>
              <a:xfrm>
                <a:off x="5479298" y="4128262"/>
                <a:ext cx="31405" cy="26906"/>
                <a:chOff x="5479298" y="4128262"/>
                <a:chExt cx="31405" cy="26906"/>
              </a:xfrm>
            </p:grpSpPr>
            <p:sp>
              <p:nvSpPr>
                <p:cNvPr id="3591" name="Google Shape;3591;p10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107"/>
              <p:cNvGrpSpPr/>
              <p:nvPr/>
            </p:nvGrpSpPr>
            <p:grpSpPr>
              <a:xfrm>
                <a:off x="5582903" y="4180116"/>
                <a:ext cx="31499" cy="26898"/>
                <a:chOff x="5582903" y="4180116"/>
                <a:chExt cx="31499" cy="26898"/>
              </a:xfrm>
            </p:grpSpPr>
            <p:sp>
              <p:nvSpPr>
                <p:cNvPr id="3594" name="Google Shape;3594;p10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107"/>
            <p:cNvGrpSpPr/>
            <p:nvPr/>
          </p:nvGrpSpPr>
          <p:grpSpPr>
            <a:xfrm>
              <a:off x="3977681" y="3230323"/>
              <a:ext cx="94584" cy="84085"/>
              <a:chOff x="3977681" y="3230323"/>
              <a:chExt cx="94584" cy="84085"/>
            </a:xfrm>
          </p:grpSpPr>
          <p:grpSp>
            <p:nvGrpSpPr>
              <p:cNvPr id="3597" name="Google Shape;3597;p107"/>
              <p:cNvGrpSpPr/>
              <p:nvPr/>
            </p:nvGrpSpPr>
            <p:grpSpPr>
              <a:xfrm>
                <a:off x="4000135" y="3243041"/>
                <a:ext cx="59570" cy="57186"/>
                <a:chOff x="4000135" y="3243041"/>
                <a:chExt cx="59570" cy="57186"/>
              </a:xfrm>
            </p:grpSpPr>
            <p:sp>
              <p:nvSpPr>
                <p:cNvPr id="3598" name="Google Shape;3598;p10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0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0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107"/>
              <p:cNvGrpSpPr/>
              <p:nvPr/>
            </p:nvGrpSpPr>
            <p:grpSpPr>
              <a:xfrm>
                <a:off x="3977681" y="3245872"/>
                <a:ext cx="37783" cy="32380"/>
                <a:chOff x="3977681" y="3245872"/>
                <a:chExt cx="37783" cy="32380"/>
              </a:xfrm>
            </p:grpSpPr>
            <p:sp>
              <p:nvSpPr>
                <p:cNvPr id="3602" name="Google Shape;3602;p10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107"/>
              <p:cNvGrpSpPr/>
              <p:nvPr/>
            </p:nvGrpSpPr>
            <p:grpSpPr>
              <a:xfrm>
                <a:off x="4040860" y="3262672"/>
                <a:ext cx="31405" cy="27001"/>
                <a:chOff x="4040860" y="3262672"/>
                <a:chExt cx="31405" cy="27001"/>
              </a:xfrm>
            </p:grpSpPr>
            <p:sp>
              <p:nvSpPr>
                <p:cNvPr id="3605" name="Google Shape;3605;p10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107"/>
              <p:cNvGrpSpPr/>
              <p:nvPr/>
            </p:nvGrpSpPr>
            <p:grpSpPr>
              <a:xfrm>
                <a:off x="4021072" y="3230323"/>
                <a:ext cx="31397" cy="26906"/>
                <a:chOff x="4021072" y="3230323"/>
                <a:chExt cx="31397" cy="26906"/>
              </a:xfrm>
            </p:grpSpPr>
            <p:sp>
              <p:nvSpPr>
                <p:cNvPr id="3608" name="Google Shape;3608;p10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0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107"/>
              <p:cNvGrpSpPr/>
              <p:nvPr/>
            </p:nvGrpSpPr>
            <p:grpSpPr>
              <a:xfrm>
                <a:off x="4001472" y="3287462"/>
                <a:ext cx="31499" cy="26945"/>
                <a:chOff x="4001472" y="3287462"/>
                <a:chExt cx="31499" cy="26945"/>
              </a:xfrm>
            </p:grpSpPr>
            <p:sp>
              <p:nvSpPr>
                <p:cNvPr id="3611" name="Google Shape;3611;p10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3" name="Google Shape;3613;p107"/>
            <p:cNvGrpSpPr/>
            <p:nvPr/>
          </p:nvGrpSpPr>
          <p:grpSpPr>
            <a:xfrm>
              <a:off x="4084715" y="3258865"/>
              <a:ext cx="184961" cy="137268"/>
              <a:chOff x="4084715" y="3258865"/>
              <a:chExt cx="184961" cy="137268"/>
            </a:xfrm>
          </p:grpSpPr>
          <p:grpSp>
            <p:nvGrpSpPr>
              <p:cNvPr id="3614" name="Google Shape;3614;p107"/>
              <p:cNvGrpSpPr/>
              <p:nvPr/>
            </p:nvGrpSpPr>
            <p:grpSpPr>
              <a:xfrm>
                <a:off x="4107453" y="3271583"/>
                <a:ext cx="153470" cy="110275"/>
                <a:chOff x="4107453" y="3271583"/>
                <a:chExt cx="153470" cy="110275"/>
              </a:xfrm>
            </p:grpSpPr>
            <p:sp>
              <p:nvSpPr>
                <p:cNvPr id="3615" name="Google Shape;3615;p10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0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0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0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107"/>
              <p:cNvGrpSpPr/>
              <p:nvPr/>
            </p:nvGrpSpPr>
            <p:grpSpPr>
              <a:xfrm>
                <a:off x="4136947" y="3258865"/>
                <a:ext cx="31499" cy="27001"/>
                <a:chOff x="4136947" y="3258865"/>
                <a:chExt cx="31499" cy="27001"/>
              </a:xfrm>
            </p:grpSpPr>
            <p:sp>
              <p:nvSpPr>
                <p:cNvPr id="3620" name="Google Shape;3620;p10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107"/>
              <p:cNvGrpSpPr/>
              <p:nvPr/>
            </p:nvGrpSpPr>
            <p:grpSpPr>
              <a:xfrm>
                <a:off x="4084715" y="3266478"/>
                <a:ext cx="31468" cy="26898"/>
                <a:chOff x="4084715" y="3266478"/>
                <a:chExt cx="31468" cy="26898"/>
              </a:xfrm>
            </p:grpSpPr>
            <p:sp>
              <p:nvSpPr>
                <p:cNvPr id="3623" name="Google Shape;3623;p10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107"/>
              <p:cNvGrpSpPr/>
              <p:nvPr/>
            </p:nvGrpSpPr>
            <p:grpSpPr>
              <a:xfrm>
                <a:off x="4159213" y="3279849"/>
                <a:ext cx="31405" cy="26945"/>
                <a:chOff x="4159213" y="3279849"/>
                <a:chExt cx="31405" cy="26945"/>
              </a:xfrm>
            </p:grpSpPr>
            <p:sp>
              <p:nvSpPr>
                <p:cNvPr id="3626" name="Google Shape;3626;p10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0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107"/>
              <p:cNvGrpSpPr/>
              <p:nvPr/>
            </p:nvGrpSpPr>
            <p:grpSpPr>
              <a:xfrm>
                <a:off x="4201550" y="3266502"/>
                <a:ext cx="31405" cy="26883"/>
                <a:chOff x="4201550" y="3266502"/>
                <a:chExt cx="31405" cy="26883"/>
              </a:xfrm>
            </p:grpSpPr>
            <p:sp>
              <p:nvSpPr>
                <p:cNvPr id="3629" name="Google Shape;3629;p10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107"/>
              <p:cNvGrpSpPr/>
              <p:nvPr/>
            </p:nvGrpSpPr>
            <p:grpSpPr>
              <a:xfrm>
                <a:off x="4201550" y="3338278"/>
                <a:ext cx="31405" cy="26930"/>
                <a:chOff x="4201550" y="3338278"/>
                <a:chExt cx="31405" cy="26930"/>
              </a:xfrm>
            </p:grpSpPr>
            <p:sp>
              <p:nvSpPr>
                <p:cNvPr id="3632" name="Google Shape;3632;p10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0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107"/>
              <p:cNvGrpSpPr/>
              <p:nvPr/>
            </p:nvGrpSpPr>
            <p:grpSpPr>
              <a:xfrm>
                <a:off x="4238272" y="3369132"/>
                <a:ext cx="31405" cy="27001"/>
                <a:chOff x="4238272" y="3369132"/>
                <a:chExt cx="31405" cy="27001"/>
              </a:xfrm>
            </p:grpSpPr>
            <p:sp>
              <p:nvSpPr>
                <p:cNvPr id="3635" name="Google Shape;3635;p10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7" name="Google Shape;3637;p107"/>
            <p:cNvGrpSpPr/>
            <p:nvPr/>
          </p:nvGrpSpPr>
          <p:grpSpPr>
            <a:xfrm>
              <a:off x="4068639" y="3200169"/>
              <a:ext cx="77643" cy="37272"/>
              <a:chOff x="4068639" y="3200169"/>
              <a:chExt cx="77643" cy="37272"/>
            </a:xfrm>
          </p:grpSpPr>
          <p:sp>
            <p:nvSpPr>
              <p:cNvPr id="3638" name="Google Shape;3638;p10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107"/>
              <p:cNvGrpSpPr/>
              <p:nvPr/>
            </p:nvGrpSpPr>
            <p:grpSpPr>
              <a:xfrm>
                <a:off x="4114878" y="3200169"/>
                <a:ext cx="31405" cy="26993"/>
                <a:chOff x="4114878" y="3200169"/>
                <a:chExt cx="31405" cy="26993"/>
              </a:xfrm>
            </p:grpSpPr>
            <p:sp>
              <p:nvSpPr>
                <p:cNvPr id="3640" name="Google Shape;3640;p10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0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107"/>
              <p:cNvGrpSpPr/>
              <p:nvPr/>
            </p:nvGrpSpPr>
            <p:grpSpPr>
              <a:xfrm>
                <a:off x="4068639" y="3210535"/>
                <a:ext cx="31499" cy="26906"/>
                <a:chOff x="4068639" y="3210535"/>
                <a:chExt cx="31499" cy="26906"/>
              </a:xfrm>
            </p:grpSpPr>
            <p:sp>
              <p:nvSpPr>
                <p:cNvPr id="3643" name="Google Shape;3643;p10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0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5" name="Google Shape;3645;p107"/>
            <p:cNvGrpSpPr/>
            <p:nvPr/>
          </p:nvGrpSpPr>
          <p:grpSpPr>
            <a:xfrm>
              <a:off x="3869702" y="3066935"/>
              <a:ext cx="382664" cy="190294"/>
              <a:chOff x="3869702" y="3066935"/>
              <a:chExt cx="382664" cy="190294"/>
            </a:xfrm>
          </p:grpSpPr>
          <p:grpSp>
            <p:nvGrpSpPr>
              <p:cNvPr id="3646" name="Google Shape;3646;p107"/>
              <p:cNvGrpSpPr/>
              <p:nvPr/>
            </p:nvGrpSpPr>
            <p:grpSpPr>
              <a:xfrm>
                <a:off x="3888633" y="3082351"/>
                <a:ext cx="351172" cy="160698"/>
                <a:chOff x="3888633" y="3082351"/>
                <a:chExt cx="351172" cy="160698"/>
              </a:xfrm>
            </p:grpSpPr>
            <p:sp>
              <p:nvSpPr>
                <p:cNvPr id="3647" name="Google Shape;3647;p10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0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0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0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0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0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107"/>
              <p:cNvGrpSpPr/>
              <p:nvPr/>
            </p:nvGrpSpPr>
            <p:grpSpPr>
              <a:xfrm>
                <a:off x="4143703" y="3066935"/>
                <a:ext cx="37783" cy="32357"/>
                <a:chOff x="4143703" y="3066935"/>
                <a:chExt cx="37783" cy="32357"/>
              </a:xfrm>
            </p:grpSpPr>
            <p:sp>
              <p:nvSpPr>
                <p:cNvPr id="3654" name="Google Shape;3654;p10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0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107"/>
              <p:cNvGrpSpPr/>
              <p:nvPr/>
            </p:nvGrpSpPr>
            <p:grpSpPr>
              <a:xfrm>
                <a:off x="4044565" y="3103563"/>
                <a:ext cx="37783" cy="32451"/>
                <a:chOff x="4044565" y="3103563"/>
                <a:chExt cx="37783" cy="32451"/>
              </a:xfrm>
            </p:grpSpPr>
            <p:sp>
              <p:nvSpPr>
                <p:cNvPr id="3657" name="Google Shape;3657;p10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0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107"/>
              <p:cNvGrpSpPr/>
              <p:nvPr/>
            </p:nvGrpSpPr>
            <p:grpSpPr>
              <a:xfrm>
                <a:off x="4017454" y="3188237"/>
                <a:ext cx="37776" cy="32357"/>
                <a:chOff x="4017454" y="3188237"/>
                <a:chExt cx="37776" cy="32357"/>
              </a:xfrm>
            </p:grpSpPr>
            <p:sp>
              <p:nvSpPr>
                <p:cNvPr id="3660" name="Google Shape;3660;p10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0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107"/>
              <p:cNvGrpSpPr/>
              <p:nvPr/>
            </p:nvGrpSpPr>
            <p:grpSpPr>
              <a:xfrm>
                <a:off x="3921548" y="3157509"/>
                <a:ext cx="37783" cy="32357"/>
                <a:chOff x="3921548" y="3157509"/>
                <a:chExt cx="37783" cy="32357"/>
              </a:xfrm>
            </p:grpSpPr>
            <p:sp>
              <p:nvSpPr>
                <p:cNvPr id="3663" name="Google Shape;3663;p10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0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107"/>
              <p:cNvGrpSpPr/>
              <p:nvPr/>
            </p:nvGrpSpPr>
            <p:grpSpPr>
              <a:xfrm>
                <a:off x="3939056" y="3211620"/>
                <a:ext cx="37783" cy="32380"/>
                <a:chOff x="3939056" y="3211620"/>
                <a:chExt cx="37783" cy="32380"/>
              </a:xfrm>
            </p:grpSpPr>
            <p:sp>
              <p:nvSpPr>
                <p:cNvPr id="3666" name="Google Shape;3666;p10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107"/>
              <p:cNvGrpSpPr/>
              <p:nvPr/>
            </p:nvGrpSpPr>
            <p:grpSpPr>
              <a:xfrm>
                <a:off x="4176240" y="3136965"/>
                <a:ext cx="31405" cy="26930"/>
                <a:chOff x="4176240" y="3136965"/>
                <a:chExt cx="31405" cy="26930"/>
              </a:xfrm>
            </p:grpSpPr>
            <p:sp>
              <p:nvSpPr>
                <p:cNvPr id="3669" name="Google Shape;3669;p10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0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107"/>
              <p:cNvGrpSpPr/>
              <p:nvPr/>
            </p:nvGrpSpPr>
            <p:grpSpPr>
              <a:xfrm>
                <a:off x="4133148" y="3152593"/>
                <a:ext cx="31499" cy="27001"/>
                <a:chOff x="4133148" y="3152593"/>
                <a:chExt cx="31499" cy="27001"/>
              </a:xfrm>
            </p:grpSpPr>
            <p:sp>
              <p:nvSpPr>
                <p:cNvPr id="3672" name="Google Shape;3672;p10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0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107"/>
              <p:cNvGrpSpPr/>
              <p:nvPr/>
            </p:nvGrpSpPr>
            <p:grpSpPr>
              <a:xfrm>
                <a:off x="4220866" y="3073534"/>
                <a:ext cx="31499" cy="26898"/>
                <a:chOff x="4220866" y="3073534"/>
                <a:chExt cx="31499" cy="26898"/>
              </a:xfrm>
            </p:grpSpPr>
            <p:sp>
              <p:nvSpPr>
                <p:cNvPr id="3675" name="Google Shape;3675;p10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107"/>
              <p:cNvGrpSpPr/>
              <p:nvPr/>
            </p:nvGrpSpPr>
            <p:grpSpPr>
              <a:xfrm>
                <a:off x="3869702" y="3230323"/>
                <a:ext cx="31499" cy="26906"/>
                <a:chOff x="3869702" y="3230323"/>
                <a:chExt cx="31499" cy="26906"/>
              </a:xfrm>
            </p:grpSpPr>
            <p:sp>
              <p:nvSpPr>
                <p:cNvPr id="3678" name="Google Shape;3678;p10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0" name="Google Shape;3680;p107"/>
            <p:cNvGrpSpPr/>
            <p:nvPr/>
          </p:nvGrpSpPr>
          <p:grpSpPr>
            <a:xfrm>
              <a:off x="4271383" y="3065882"/>
              <a:ext cx="304556" cy="341663"/>
              <a:chOff x="4271383" y="3065882"/>
              <a:chExt cx="304556" cy="341663"/>
            </a:xfrm>
          </p:grpSpPr>
          <p:grpSp>
            <p:nvGrpSpPr>
              <p:cNvPr id="3681" name="Google Shape;3681;p107"/>
              <p:cNvGrpSpPr/>
              <p:nvPr/>
            </p:nvGrpSpPr>
            <p:grpSpPr>
              <a:xfrm>
                <a:off x="4293838" y="3078639"/>
                <a:ext cx="269353" cy="311973"/>
                <a:chOff x="4293838" y="3078639"/>
                <a:chExt cx="269353" cy="311973"/>
              </a:xfrm>
            </p:grpSpPr>
            <p:sp>
              <p:nvSpPr>
                <p:cNvPr id="3682" name="Google Shape;3682;p10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0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0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0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0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0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0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0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0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0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0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0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0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107"/>
              <p:cNvGrpSpPr/>
              <p:nvPr/>
            </p:nvGrpSpPr>
            <p:grpSpPr>
              <a:xfrm>
                <a:off x="4538164" y="3342061"/>
                <a:ext cx="37776" cy="32380"/>
                <a:chOff x="4538164" y="3342061"/>
                <a:chExt cx="37776" cy="32380"/>
              </a:xfrm>
            </p:grpSpPr>
            <p:sp>
              <p:nvSpPr>
                <p:cNvPr id="3700" name="Google Shape;3700;p10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0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107"/>
              <p:cNvGrpSpPr/>
              <p:nvPr/>
            </p:nvGrpSpPr>
            <p:grpSpPr>
              <a:xfrm>
                <a:off x="4271383" y="3194742"/>
                <a:ext cx="37783" cy="32420"/>
                <a:chOff x="4271383" y="3194742"/>
                <a:chExt cx="37783" cy="32420"/>
              </a:xfrm>
            </p:grpSpPr>
            <p:sp>
              <p:nvSpPr>
                <p:cNvPr id="3703" name="Google Shape;3703;p10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0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107"/>
              <p:cNvGrpSpPr/>
              <p:nvPr/>
            </p:nvGrpSpPr>
            <p:grpSpPr>
              <a:xfrm>
                <a:off x="4284416" y="3084058"/>
                <a:ext cx="37783" cy="32357"/>
                <a:chOff x="4284416" y="3084058"/>
                <a:chExt cx="37783" cy="32357"/>
              </a:xfrm>
            </p:grpSpPr>
            <p:sp>
              <p:nvSpPr>
                <p:cNvPr id="3706" name="Google Shape;3706;p10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107"/>
              <p:cNvGrpSpPr/>
              <p:nvPr/>
            </p:nvGrpSpPr>
            <p:grpSpPr>
              <a:xfrm>
                <a:off x="4478697" y="3297561"/>
                <a:ext cx="37776" cy="32451"/>
                <a:chOff x="4478697" y="3297561"/>
                <a:chExt cx="37776" cy="32451"/>
              </a:xfrm>
            </p:grpSpPr>
            <p:sp>
              <p:nvSpPr>
                <p:cNvPr id="3709" name="Google Shape;3709;p10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0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107"/>
              <p:cNvGrpSpPr/>
              <p:nvPr/>
            </p:nvGrpSpPr>
            <p:grpSpPr>
              <a:xfrm>
                <a:off x="4411813" y="3331711"/>
                <a:ext cx="37776" cy="32451"/>
                <a:chOff x="4411813" y="3331711"/>
                <a:chExt cx="37776" cy="32451"/>
              </a:xfrm>
            </p:grpSpPr>
            <p:sp>
              <p:nvSpPr>
                <p:cNvPr id="3712" name="Google Shape;3712;p10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0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107"/>
              <p:cNvGrpSpPr/>
              <p:nvPr/>
            </p:nvGrpSpPr>
            <p:grpSpPr>
              <a:xfrm>
                <a:off x="4337984" y="3375188"/>
                <a:ext cx="37776" cy="32357"/>
                <a:chOff x="4337984" y="3375188"/>
                <a:chExt cx="37776" cy="32357"/>
              </a:xfrm>
            </p:grpSpPr>
            <p:sp>
              <p:nvSpPr>
                <p:cNvPr id="3715" name="Google Shape;3715;p10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0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107"/>
              <p:cNvGrpSpPr/>
              <p:nvPr/>
            </p:nvGrpSpPr>
            <p:grpSpPr>
              <a:xfrm>
                <a:off x="4494867" y="3090530"/>
                <a:ext cx="37878" cy="32451"/>
                <a:chOff x="4494867" y="3090530"/>
                <a:chExt cx="37878" cy="32451"/>
              </a:xfrm>
            </p:grpSpPr>
            <p:sp>
              <p:nvSpPr>
                <p:cNvPr id="3718" name="Google Shape;3718;p10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0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107"/>
              <p:cNvGrpSpPr/>
              <p:nvPr/>
            </p:nvGrpSpPr>
            <p:grpSpPr>
              <a:xfrm>
                <a:off x="4525124" y="3207774"/>
                <a:ext cx="37783" cy="32420"/>
                <a:chOff x="4525124" y="3207774"/>
                <a:chExt cx="37783" cy="32420"/>
              </a:xfrm>
            </p:grpSpPr>
            <p:sp>
              <p:nvSpPr>
                <p:cNvPr id="3721" name="Google Shape;3721;p10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0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107"/>
              <p:cNvGrpSpPr/>
              <p:nvPr/>
            </p:nvGrpSpPr>
            <p:grpSpPr>
              <a:xfrm>
                <a:off x="4440544" y="3176479"/>
                <a:ext cx="31499" cy="26898"/>
                <a:chOff x="4440544" y="3176479"/>
                <a:chExt cx="31499" cy="26898"/>
              </a:xfrm>
            </p:grpSpPr>
            <p:sp>
              <p:nvSpPr>
                <p:cNvPr id="3724" name="Google Shape;3724;p10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0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107"/>
              <p:cNvGrpSpPr/>
              <p:nvPr/>
            </p:nvGrpSpPr>
            <p:grpSpPr>
              <a:xfrm>
                <a:off x="4350545" y="3156400"/>
                <a:ext cx="31405" cy="27001"/>
                <a:chOff x="4350545" y="3156400"/>
                <a:chExt cx="31405" cy="27001"/>
              </a:xfrm>
            </p:grpSpPr>
            <p:sp>
              <p:nvSpPr>
                <p:cNvPr id="3727" name="Google Shape;3727;p10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0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107"/>
              <p:cNvGrpSpPr/>
              <p:nvPr/>
            </p:nvGrpSpPr>
            <p:grpSpPr>
              <a:xfrm>
                <a:off x="4376703" y="3255058"/>
                <a:ext cx="31405" cy="27001"/>
                <a:chOff x="4376703" y="3255058"/>
                <a:chExt cx="31405" cy="27001"/>
              </a:xfrm>
            </p:grpSpPr>
            <p:sp>
              <p:nvSpPr>
                <p:cNvPr id="3730" name="Google Shape;3730;p10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0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107"/>
              <p:cNvGrpSpPr/>
              <p:nvPr/>
            </p:nvGrpSpPr>
            <p:grpSpPr>
              <a:xfrm>
                <a:off x="4331322" y="3283656"/>
                <a:ext cx="31405" cy="26945"/>
                <a:chOff x="4331322" y="3283656"/>
                <a:chExt cx="31405" cy="26945"/>
              </a:xfrm>
            </p:grpSpPr>
            <p:sp>
              <p:nvSpPr>
                <p:cNvPr id="3733" name="Google Shape;3733;p10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0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107"/>
              <p:cNvGrpSpPr/>
              <p:nvPr/>
            </p:nvGrpSpPr>
            <p:grpSpPr>
              <a:xfrm>
                <a:off x="4380510" y="3065882"/>
                <a:ext cx="31405" cy="26938"/>
                <a:chOff x="4380510" y="3065882"/>
                <a:chExt cx="31405" cy="26938"/>
              </a:xfrm>
            </p:grpSpPr>
            <p:sp>
              <p:nvSpPr>
                <p:cNvPr id="3736" name="Google Shape;3736;p10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0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8" name="Google Shape;3738;p107"/>
            <p:cNvGrpSpPr/>
            <p:nvPr/>
          </p:nvGrpSpPr>
          <p:grpSpPr>
            <a:xfrm>
              <a:off x="4558998" y="3188237"/>
              <a:ext cx="1280131" cy="1052746"/>
              <a:chOff x="4558998" y="3188237"/>
              <a:chExt cx="1280131" cy="1052746"/>
            </a:xfrm>
          </p:grpSpPr>
          <p:sp>
            <p:nvSpPr>
              <p:cNvPr id="3739" name="Google Shape;3739;p10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0" name="Google Shape;3740;p107"/>
              <p:cNvGrpSpPr/>
              <p:nvPr/>
            </p:nvGrpSpPr>
            <p:grpSpPr>
              <a:xfrm>
                <a:off x="4579164" y="3203653"/>
                <a:ext cx="1244833" cy="1020397"/>
                <a:chOff x="4579164" y="3203653"/>
                <a:chExt cx="1244833" cy="1020397"/>
              </a:xfrm>
            </p:grpSpPr>
            <p:sp>
              <p:nvSpPr>
                <p:cNvPr id="3741" name="Google Shape;3741;p10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0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3" name="Google Shape;3743;p107"/>
                <p:cNvGrpSpPr/>
                <p:nvPr/>
              </p:nvGrpSpPr>
              <p:grpSpPr>
                <a:xfrm>
                  <a:off x="4579164" y="3203653"/>
                  <a:ext cx="1244833" cy="1020397"/>
                  <a:chOff x="4579164" y="3203653"/>
                  <a:chExt cx="1244833" cy="1020397"/>
                </a:xfrm>
              </p:grpSpPr>
              <p:sp>
                <p:nvSpPr>
                  <p:cNvPr id="3744" name="Google Shape;3744;p10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0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107"/>
                  <p:cNvGrpSpPr/>
                  <p:nvPr/>
                </p:nvGrpSpPr>
                <p:grpSpPr>
                  <a:xfrm>
                    <a:off x="4579164" y="3203653"/>
                    <a:ext cx="1244833" cy="1020397"/>
                    <a:chOff x="4579164" y="3203653"/>
                    <a:chExt cx="1244833" cy="1020397"/>
                  </a:xfrm>
                </p:grpSpPr>
                <p:sp>
                  <p:nvSpPr>
                    <p:cNvPr id="3747" name="Google Shape;3747;p10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0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0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0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0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0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0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107"/>
                    <p:cNvGrpSpPr/>
                    <p:nvPr/>
                  </p:nvGrpSpPr>
                  <p:grpSpPr>
                    <a:xfrm>
                      <a:off x="4579164" y="3203653"/>
                      <a:ext cx="1244833" cy="1020397"/>
                      <a:chOff x="4579164" y="3203653"/>
                      <a:chExt cx="1244833" cy="1020397"/>
                    </a:xfrm>
                  </p:grpSpPr>
                  <p:sp>
                    <p:nvSpPr>
                      <p:cNvPr id="3756" name="Google Shape;3756;p10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0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0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0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0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0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0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0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0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0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0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0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0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107"/>
                      <p:cNvGrpSpPr/>
                      <p:nvPr/>
                    </p:nvGrpSpPr>
                    <p:grpSpPr>
                      <a:xfrm>
                        <a:off x="4579164" y="3203653"/>
                        <a:ext cx="1244833" cy="1020397"/>
                        <a:chOff x="4579164" y="3203653"/>
                        <a:chExt cx="1244833" cy="1020397"/>
                      </a:xfrm>
                    </p:grpSpPr>
                    <p:sp>
                      <p:nvSpPr>
                        <p:cNvPr id="3771" name="Google Shape;3771;p10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0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0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0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0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0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0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0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0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0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0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0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0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0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0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0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0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0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0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0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0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0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0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0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5" name="Google Shape;3795;p107"/>
                        <p:cNvGrpSpPr/>
                        <p:nvPr/>
                      </p:nvGrpSpPr>
                      <p:grpSpPr>
                        <a:xfrm>
                          <a:off x="4579164" y="3203653"/>
                          <a:ext cx="1244833" cy="1020397"/>
                          <a:chOff x="4579164" y="3203653"/>
                          <a:chExt cx="1244833" cy="1020397"/>
                        </a:xfrm>
                      </p:grpSpPr>
                      <p:sp>
                        <p:nvSpPr>
                          <p:cNvPr id="3796" name="Google Shape;3796;p10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107"/>
                          <p:cNvGrpSpPr/>
                          <p:nvPr/>
                        </p:nvGrpSpPr>
                        <p:grpSpPr>
                          <a:xfrm>
                            <a:off x="4579164" y="3203653"/>
                            <a:ext cx="1244833" cy="1020397"/>
                            <a:chOff x="4579164" y="3203653"/>
                            <a:chExt cx="1244833" cy="1020397"/>
                          </a:xfrm>
                        </p:grpSpPr>
                        <p:sp>
                          <p:nvSpPr>
                            <p:cNvPr id="3798" name="Google Shape;3798;p10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0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0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0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0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0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0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5" name="Google Shape;3805;p107"/>
                            <p:cNvGrpSpPr/>
                            <p:nvPr/>
                          </p:nvGrpSpPr>
                          <p:grpSpPr>
                            <a:xfrm>
                              <a:off x="4579164" y="3203653"/>
                              <a:ext cx="1244833" cy="1020397"/>
                              <a:chOff x="4579164" y="3203653"/>
                              <a:chExt cx="1244833" cy="1020397"/>
                            </a:xfrm>
                          </p:grpSpPr>
                          <p:sp>
                            <p:nvSpPr>
                              <p:cNvPr id="3806" name="Google Shape;3806;p10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0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0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0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0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0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0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0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0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0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0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0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9" name="Google Shape;3819;p107"/>
                              <p:cNvGrpSpPr/>
                              <p:nvPr/>
                            </p:nvGrpSpPr>
                            <p:grpSpPr>
                              <a:xfrm>
                                <a:off x="4579164" y="3203653"/>
                                <a:ext cx="1244833" cy="1020397"/>
                                <a:chOff x="4579164" y="3203653"/>
                                <a:chExt cx="1244833" cy="1020397"/>
                              </a:xfrm>
                            </p:grpSpPr>
                            <p:sp>
                              <p:nvSpPr>
                                <p:cNvPr id="3820" name="Google Shape;3820;p10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0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0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0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0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0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0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7" name="Google Shape;3827;p107"/>
                                <p:cNvGrpSpPr/>
                                <p:nvPr/>
                              </p:nvGrpSpPr>
                              <p:grpSpPr>
                                <a:xfrm>
                                  <a:off x="4579164" y="3203653"/>
                                  <a:ext cx="1244833" cy="1020397"/>
                                  <a:chOff x="4579164" y="3203653"/>
                                  <a:chExt cx="1244833" cy="1020397"/>
                                </a:xfrm>
                              </p:grpSpPr>
                              <p:sp>
                                <p:nvSpPr>
                                  <p:cNvPr id="3828" name="Google Shape;3828;p10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0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0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0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0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3" name="Google Shape;3833;p107"/>
                                  <p:cNvGrpSpPr/>
                                  <p:nvPr/>
                                </p:nvGrpSpPr>
                                <p:grpSpPr>
                                  <a:xfrm>
                                    <a:off x="4579164" y="3203653"/>
                                    <a:ext cx="1244833" cy="1020397"/>
                                    <a:chOff x="4579164" y="3203653"/>
                                    <a:chExt cx="1244833" cy="1020397"/>
                                  </a:xfrm>
                                </p:grpSpPr>
                                <p:sp>
                                  <p:nvSpPr>
                                    <p:cNvPr id="3834" name="Google Shape;3834;p10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0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0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0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38" name="Google Shape;3838;p10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0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1" name="Google Shape;3841;p10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42" name="Google Shape;3842;p107"/>
              <p:cNvGrpSpPr/>
              <p:nvPr/>
            </p:nvGrpSpPr>
            <p:grpSpPr>
              <a:xfrm>
                <a:off x="4595437" y="3598775"/>
                <a:ext cx="37776" cy="32451"/>
                <a:chOff x="4595437" y="3598775"/>
                <a:chExt cx="37776" cy="32451"/>
              </a:xfrm>
            </p:grpSpPr>
            <p:sp>
              <p:nvSpPr>
                <p:cNvPr id="3843" name="Google Shape;3843;p10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0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107"/>
              <p:cNvGrpSpPr/>
              <p:nvPr/>
            </p:nvGrpSpPr>
            <p:grpSpPr>
              <a:xfrm>
                <a:off x="4641864" y="3524443"/>
                <a:ext cx="37776" cy="32380"/>
                <a:chOff x="4641864" y="3524443"/>
                <a:chExt cx="37776" cy="32380"/>
              </a:xfrm>
            </p:grpSpPr>
            <p:sp>
              <p:nvSpPr>
                <p:cNvPr id="3846" name="Google Shape;3846;p10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0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107"/>
              <p:cNvGrpSpPr/>
              <p:nvPr/>
            </p:nvGrpSpPr>
            <p:grpSpPr>
              <a:xfrm>
                <a:off x="4648431" y="3893901"/>
                <a:ext cx="37776" cy="32357"/>
                <a:chOff x="4648431" y="3893901"/>
                <a:chExt cx="37776" cy="32357"/>
              </a:xfrm>
            </p:grpSpPr>
            <p:sp>
              <p:nvSpPr>
                <p:cNvPr id="3849" name="Google Shape;3849;p10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0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107"/>
              <p:cNvGrpSpPr/>
              <p:nvPr/>
            </p:nvGrpSpPr>
            <p:grpSpPr>
              <a:xfrm>
                <a:off x="4567752" y="3722908"/>
                <a:ext cx="37870" cy="32380"/>
                <a:chOff x="4567752" y="3722908"/>
                <a:chExt cx="37870" cy="32380"/>
              </a:xfrm>
            </p:grpSpPr>
            <p:sp>
              <p:nvSpPr>
                <p:cNvPr id="3852" name="Google Shape;3852;p10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107"/>
              <p:cNvGrpSpPr/>
              <p:nvPr/>
            </p:nvGrpSpPr>
            <p:grpSpPr>
              <a:xfrm>
                <a:off x="4617506" y="3652052"/>
                <a:ext cx="37783" cy="32357"/>
                <a:chOff x="4617506" y="3652052"/>
                <a:chExt cx="37783" cy="32357"/>
              </a:xfrm>
            </p:grpSpPr>
            <p:sp>
              <p:nvSpPr>
                <p:cNvPr id="3855" name="Google Shape;3855;p10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107"/>
              <p:cNvGrpSpPr/>
              <p:nvPr/>
            </p:nvGrpSpPr>
            <p:grpSpPr>
              <a:xfrm>
                <a:off x="4739005" y="3554149"/>
                <a:ext cx="37870" cy="32357"/>
                <a:chOff x="4739005" y="3554149"/>
                <a:chExt cx="37870" cy="32357"/>
              </a:xfrm>
            </p:grpSpPr>
            <p:sp>
              <p:nvSpPr>
                <p:cNvPr id="3858" name="Google Shape;3858;p10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107"/>
              <p:cNvGrpSpPr/>
              <p:nvPr/>
            </p:nvGrpSpPr>
            <p:grpSpPr>
              <a:xfrm>
                <a:off x="4806557" y="3630258"/>
                <a:ext cx="37776" cy="32364"/>
                <a:chOff x="4806557" y="3630258"/>
                <a:chExt cx="37776" cy="32364"/>
              </a:xfrm>
            </p:grpSpPr>
            <p:sp>
              <p:nvSpPr>
                <p:cNvPr id="3861" name="Google Shape;3861;p10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07"/>
              <p:cNvGrpSpPr/>
              <p:nvPr/>
            </p:nvGrpSpPr>
            <p:grpSpPr>
              <a:xfrm>
                <a:off x="4737007" y="4004357"/>
                <a:ext cx="37870" cy="32357"/>
                <a:chOff x="4737007" y="4004357"/>
                <a:chExt cx="37870" cy="32357"/>
              </a:xfrm>
            </p:grpSpPr>
            <p:sp>
              <p:nvSpPr>
                <p:cNvPr id="3864" name="Google Shape;3864;p10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107"/>
              <p:cNvGrpSpPr/>
              <p:nvPr/>
            </p:nvGrpSpPr>
            <p:grpSpPr>
              <a:xfrm>
                <a:off x="4773634" y="4208627"/>
                <a:ext cx="37776" cy="32357"/>
                <a:chOff x="4773634" y="4208627"/>
                <a:chExt cx="37776" cy="32357"/>
              </a:xfrm>
            </p:grpSpPr>
            <p:sp>
              <p:nvSpPr>
                <p:cNvPr id="3867" name="Google Shape;3867;p10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107"/>
              <p:cNvGrpSpPr/>
              <p:nvPr/>
            </p:nvGrpSpPr>
            <p:grpSpPr>
              <a:xfrm>
                <a:off x="4888282" y="4074764"/>
                <a:ext cx="37776" cy="32451"/>
                <a:chOff x="4888282" y="4074764"/>
                <a:chExt cx="37776" cy="32451"/>
              </a:xfrm>
            </p:grpSpPr>
            <p:sp>
              <p:nvSpPr>
                <p:cNvPr id="3870" name="Google Shape;3870;p10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107"/>
              <p:cNvGrpSpPr/>
              <p:nvPr/>
            </p:nvGrpSpPr>
            <p:grpSpPr>
              <a:xfrm>
                <a:off x="4901315" y="3804271"/>
                <a:ext cx="37776" cy="32364"/>
                <a:chOff x="4901315" y="3804271"/>
                <a:chExt cx="37776" cy="32364"/>
              </a:xfrm>
            </p:grpSpPr>
            <p:sp>
              <p:nvSpPr>
                <p:cNvPr id="3873" name="Google Shape;3873;p10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107"/>
              <p:cNvGrpSpPr/>
              <p:nvPr/>
            </p:nvGrpSpPr>
            <p:grpSpPr>
              <a:xfrm>
                <a:off x="4866394" y="3715035"/>
                <a:ext cx="37846" cy="32357"/>
                <a:chOff x="4866394" y="3715035"/>
                <a:chExt cx="37846" cy="32357"/>
              </a:xfrm>
            </p:grpSpPr>
            <p:sp>
              <p:nvSpPr>
                <p:cNvPr id="3876" name="Google Shape;3876;p10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107"/>
              <p:cNvGrpSpPr/>
              <p:nvPr/>
            </p:nvGrpSpPr>
            <p:grpSpPr>
              <a:xfrm>
                <a:off x="4979233" y="3839798"/>
                <a:ext cx="37878" cy="32420"/>
                <a:chOff x="4979233" y="3839798"/>
                <a:chExt cx="37878" cy="32420"/>
              </a:xfrm>
            </p:grpSpPr>
            <p:sp>
              <p:nvSpPr>
                <p:cNvPr id="3879" name="Google Shape;3879;p10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0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107"/>
              <p:cNvGrpSpPr/>
              <p:nvPr/>
            </p:nvGrpSpPr>
            <p:grpSpPr>
              <a:xfrm>
                <a:off x="4790662" y="3679147"/>
                <a:ext cx="37783" cy="32380"/>
                <a:chOff x="4790662" y="3679147"/>
                <a:chExt cx="37783" cy="32380"/>
              </a:xfrm>
            </p:grpSpPr>
            <p:sp>
              <p:nvSpPr>
                <p:cNvPr id="3882" name="Google Shape;3882;p10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107"/>
              <p:cNvGrpSpPr/>
              <p:nvPr/>
            </p:nvGrpSpPr>
            <p:grpSpPr>
              <a:xfrm>
                <a:off x="4857263" y="3557861"/>
                <a:ext cx="37776" cy="32357"/>
                <a:chOff x="4857263" y="3557861"/>
                <a:chExt cx="37776" cy="32357"/>
              </a:xfrm>
            </p:grpSpPr>
            <p:sp>
              <p:nvSpPr>
                <p:cNvPr id="3885" name="Google Shape;3885;p10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0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107"/>
              <p:cNvGrpSpPr/>
              <p:nvPr/>
            </p:nvGrpSpPr>
            <p:grpSpPr>
              <a:xfrm>
                <a:off x="4883902" y="3648033"/>
                <a:ext cx="37783" cy="32380"/>
                <a:chOff x="4883902" y="3648033"/>
                <a:chExt cx="37783" cy="32380"/>
              </a:xfrm>
            </p:grpSpPr>
            <p:sp>
              <p:nvSpPr>
                <p:cNvPr id="3888" name="Google Shape;3888;p10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0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107"/>
              <p:cNvGrpSpPr/>
              <p:nvPr/>
            </p:nvGrpSpPr>
            <p:grpSpPr>
              <a:xfrm>
                <a:off x="4907780" y="3347220"/>
                <a:ext cx="37878" cy="32357"/>
                <a:chOff x="4907780" y="3347220"/>
                <a:chExt cx="37878" cy="32357"/>
              </a:xfrm>
            </p:grpSpPr>
            <p:sp>
              <p:nvSpPr>
                <p:cNvPr id="3891" name="Google Shape;3891;p10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107"/>
              <p:cNvGrpSpPr/>
              <p:nvPr/>
            </p:nvGrpSpPr>
            <p:grpSpPr>
              <a:xfrm>
                <a:off x="5065048" y="3738150"/>
                <a:ext cx="37783" cy="32364"/>
                <a:chOff x="5065048" y="3738150"/>
                <a:chExt cx="37783" cy="32364"/>
              </a:xfrm>
            </p:grpSpPr>
            <p:sp>
              <p:nvSpPr>
                <p:cNvPr id="3894" name="Google Shape;3894;p10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0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107"/>
              <p:cNvGrpSpPr/>
              <p:nvPr/>
            </p:nvGrpSpPr>
            <p:grpSpPr>
              <a:xfrm>
                <a:off x="5071616" y="3284615"/>
                <a:ext cx="37783" cy="32357"/>
                <a:chOff x="5071616" y="3284615"/>
                <a:chExt cx="37783" cy="32357"/>
              </a:xfrm>
            </p:grpSpPr>
            <p:sp>
              <p:nvSpPr>
                <p:cNvPr id="3897" name="Google Shape;3897;p10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107"/>
              <p:cNvGrpSpPr/>
              <p:nvPr/>
            </p:nvGrpSpPr>
            <p:grpSpPr>
              <a:xfrm>
                <a:off x="5389291" y="3759921"/>
                <a:ext cx="37783" cy="32380"/>
                <a:chOff x="5389291" y="3759921"/>
                <a:chExt cx="37783" cy="32380"/>
              </a:xfrm>
            </p:grpSpPr>
            <p:sp>
              <p:nvSpPr>
                <p:cNvPr id="3900" name="Google Shape;3900;p10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107"/>
              <p:cNvGrpSpPr/>
              <p:nvPr/>
            </p:nvGrpSpPr>
            <p:grpSpPr>
              <a:xfrm>
                <a:off x="5431534" y="3632932"/>
                <a:ext cx="37878" cy="32451"/>
                <a:chOff x="5431534" y="3632932"/>
                <a:chExt cx="37878" cy="32451"/>
              </a:xfrm>
            </p:grpSpPr>
            <p:sp>
              <p:nvSpPr>
                <p:cNvPr id="3903" name="Google Shape;3903;p10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0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107"/>
              <p:cNvGrpSpPr/>
              <p:nvPr/>
            </p:nvGrpSpPr>
            <p:grpSpPr>
              <a:xfrm>
                <a:off x="5540755" y="3544829"/>
                <a:ext cx="37783" cy="32357"/>
                <a:chOff x="5540755" y="3544829"/>
                <a:chExt cx="37783" cy="32357"/>
              </a:xfrm>
            </p:grpSpPr>
            <p:sp>
              <p:nvSpPr>
                <p:cNvPr id="3906" name="Google Shape;3906;p10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107"/>
              <p:cNvGrpSpPr/>
              <p:nvPr/>
            </p:nvGrpSpPr>
            <p:grpSpPr>
              <a:xfrm>
                <a:off x="5579293" y="3412107"/>
                <a:ext cx="37776" cy="32357"/>
                <a:chOff x="5579293" y="3412107"/>
                <a:chExt cx="37776" cy="32357"/>
              </a:xfrm>
            </p:grpSpPr>
            <p:sp>
              <p:nvSpPr>
                <p:cNvPr id="3909" name="Google Shape;3909;p10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107"/>
              <p:cNvGrpSpPr/>
              <p:nvPr/>
            </p:nvGrpSpPr>
            <p:grpSpPr>
              <a:xfrm>
                <a:off x="5801346" y="3284615"/>
                <a:ext cx="37783" cy="32357"/>
                <a:chOff x="5801346" y="3284615"/>
                <a:chExt cx="37783" cy="32357"/>
              </a:xfrm>
            </p:grpSpPr>
            <p:sp>
              <p:nvSpPr>
                <p:cNvPr id="3912" name="Google Shape;3912;p10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107"/>
              <p:cNvGrpSpPr/>
              <p:nvPr/>
            </p:nvGrpSpPr>
            <p:grpSpPr>
              <a:xfrm>
                <a:off x="5763578" y="3399067"/>
                <a:ext cx="37776" cy="32364"/>
                <a:chOff x="5763578" y="3399067"/>
                <a:chExt cx="37776" cy="32364"/>
              </a:xfrm>
            </p:grpSpPr>
            <p:sp>
              <p:nvSpPr>
                <p:cNvPr id="3915" name="Google Shape;3915;p10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107"/>
              <p:cNvGrpSpPr/>
              <p:nvPr/>
            </p:nvGrpSpPr>
            <p:grpSpPr>
              <a:xfrm>
                <a:off x="5395858" y="3230952"/>
                <a:ext cx="37776" cy="32364"/>
                <a:chOff x="5395858" y="3230952"/>
                <a:chExt cx="37776" cy="32364"/>
              </a:xfrm>
            </p:grpSpPr>
            <p:sp>
              <p:nvSpPr>
                <p:cNvPr id="3918" name="Google Shape;3918;p10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107"/>
              <p:cNvGrpSpPr/>
              <p:nvPr/>
            </p:nvGrpSpPr>
            <p:grpSpPr>
              <a:xfrm>
                <a:off x="5264088" y="3188237"/>
                <a:ext cx="37776" cy="32357"/>
                <a:chOff x="5264088" y="3188237"/>
                <a:chExt cx="37776" cy="32357"/>
              </a:xfrm>
            </p:grpSpPr>
            <p:sp>
              <p:nvSpPr>
                <p:cNvPr id="3921" name="Google Shape;3921;p10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0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107"/>
              <p:cNvGrpSpPr/>
              <p:nvPr/>
            </p:nvGrpSpPr>
            <p:grpSpPr>
              <a:xfrm>
                <a:off x="5585758" y="3237425"/>
                <a:ext cx="37878" cy="32357"/>
                <a:chOff x="5585758" y="3237425"/>
                <a:chExt cx="37878" cy="32357"/>
              </a:xfrm>
            </p:grpSpPr>
            <p:sp>
              <p:nvSpPr>
                <p:cNvPr id="3924" name="Google Shape;3924;p10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107"/>
              <p:cNvGrpSpPr/>
              <p:nvPr/>
            </p:nvGrpSpPr>
            <p:grpSpPr>
              <a:xfrm>
                <a:off x="4874196" y="3291088"/>
                <a:ext cx="37878" cy="32451"/>
                <a:chOff x="4874196" y="3291088"/>
                <a:chExt cx="37878" cy="32451"/>
              </a:xfrm>
            </p:grpSpPr>
            <p:sp>
              <p:nvSpPr>
                <p:cNvPr id="3927" name="Google Shape;3927;p10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107"/>
              <p:cNvGrpSpPr/>
              <p:nvPr/>
            </p:nvGrpSpPr>
            <p:grpSpPr>
              <a:xfrm>
                <a:off x="5197770" y="3785466"/>
                <a:ext cx="37783" cy="32427"/>
                <a:chOff x="5197770" y="3785466"/>
                <a:chExt cx="37783" cy="32427"/>
              </a:xfrm>
            </p:grpSpPr>
            <p:sp>
              <p:nvSpPr>
                <p:cNvPr id="3930" name="Google Shape;3930;p10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107"/>
              <p:cNvGrpSpPr/>
              <p:nvPr/>
            </p:nvGrpSpPr>
            <p:grpSpPr>
              <a:xfrm>
                <a:off x="5177699" y="3492117"/>
                <a:ext cx="37776" cy="32357"/>
                <a:chOff x="5177699" y="3492117"/>
                <a:chExt cx="37776" cy="32357"/>
              </a:xfrm>
            </p:grpSpPr>
            <p:sp>
              <p:nvSpPr>
                <p:cNvPr id="3933" name="Google Shape;3933;p10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0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107"/>
              <p:cNvGrpSpPr/>
              <p:nvPr/>
            </p:nvGrpSpPr>
            <p:grpSpPr>
              <a:xfrm>
                <a:off x="5349431" y="3622346"/>
                <a:ext cx="37870" cy="32380"/>
                <a:chOff x="5349431" y="3622346"/>
                <a:chExt cx="37870" cy="32380"/>
              </a:xfrm>
            </p:grpSpPr>
            <p:sp>
              <p:nvSpPr>
                <p:cNvPr id="3936" name="Google Shape;3936;p10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0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107"/>
              <p:cNvGrpSpPr/>
              <p:nvPr/>
            </p:nvGrpSpPr>
            <p:grpSpPr>
              <a:xfrm>
                <a:off x="5068855" y="3563980"/>
                <a:ext cx="53954" cy="46223"/>
                <a:chOff x="5068855" y="3563980"/>
                <a:chExt cx="53954" cy="46223"/>
              </a:xfrm>
            </p:grpSpPr>
            <p:sp>
              <p:nvSpPr>
                <p:cNvPr id="3939" name="Google Shape;3939;p10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0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107"/>
              <p:cNvGrpSpPr/>
              <p:nvPr/>
            </p:nvGrpSpPr>
            <p:grpSpPr>
              <a:xfrm>
                <a:off x="5037654" y="3392507"/>
                <a:ext cx="37870" cy="32451"/>
                <a:chOff x="5037654" y="3392507"/>
                <a:chExt cx="37870" cy="32451"/>
              </a:xfrm>
            </p:grpSpPr>
            <p:sp>
              <p:nvSpPr>
                <p:cNvPr id="3942" name="Google Shape;3942;p10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0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107"/>
              <p:cNvGrpSpPr/>
              <p:nvPr/>
            </p:nvGrpSpPr>
            <p:grpSpPr>
              <a:xfrm>
                <a:off x="5456560" y="3368629"/>
                <a:ext cx="37870" cy="32451"/>
                <a:chOff x="5456560" y="3368629"/>
                <a:chExt cx="37870" cy="32451"/>
              </a:xfrm>
            </p:grpSpPr>
            <p:sp>
              <p:nvSpPr>
                <p:cNvPr id="3945" name="Google Shape;3945;p10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0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107"/>
              <p:cNvGrpSpPr/>
              <p:nvPr/>
            </p:nvGrpSpPr>
            <p:grpSpPr>
              <a:xfrm>
                <a:off x="4755749" y="3501516"/>
                <a:ext cx="46246" cy="39608"/>
                <a:chOff x="4755749" y="3501516"/>
                <a:chExt cx="46246" cy="39608"/>
              </a:xfrm>
            </p:grpSpPr>
            <p:sp>
              <p:nvSpPr>
                <p:cNvPr id="3948" name="Google Shape;3948;p10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0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107"/>
              <p:cNvGrpSpPr/>
              <p:nvPr/>
            </p:nvGrpSpPr>
            <p:grpSpPr>
              <a:xfrm>
                <a:off x="4681346" y="3485582"/>
                <a:ext cx="37783" cy="32427"/>
                <a:chOff x="4681346" y="3485582"/>
                <a:chExt cx="37783" cy="32427"/>
              </a:xfrm>
            </p:grpSpPr>
            <p:sp>
              <p:nvSpPr>
                <p:cNvPr id="3951" name="Google Shape;3951;p10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0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107"/>
              <p:cNvGrpSpPr/>
              <p:nvPr/>
            </p:nvGrpSpPr>
            <p:grpSpPr>
              <a:xfrm>
                <a:off x="4767067" y="3291088"/>
                <a:ext cx="37878" cy="32451"/>
                <a:chOff x="4767067" y="3291088"/>
                <a:chExt cx="37878" cy="32451"/>
              </a:xfrm>
            </p:grpSpPr>
            <p:sp>
              <p:nvSpPr>
                <p:cNvPr id="3954" name="Google Shape;3954;p10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0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107"/>
              <p:cNvGrpSpPr/>
              <p:nvPr/>
            </p:nvGrpSpPr>
            <p:grpSpPr>
              <a:xfrm>
                <a:off x="4687819" y="3405539"/>
                <a:ext cx="37776" cy="32451"/>
                <a:chOff x="4687819" y="3405539"/>
                <a:chExt cx="37776" cy="32451"/>
              </a:xfrm>
            </p:grpSpPr>
            <p:sp>
              <p:nvSpPr>
                <p:cNvPr id="3957" name="Google Shape;3957;p10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107"/>
              <p:cNvGrpSpPr/>
              <p:nvPr/>
            </p:nvGrpSpPr>
            <p:grpSpPr>
              <a:xfrm>
                <a:off x="4923101" y="3444809"/>
                <a:ext cx="52813" cy="45318"/>
                <a:chOff x="4923101" y="3444809"/>
                <a:chExt cx="52813" cy="45318"/>
              </a:xfrm>
            </p:grpSpPr>
            <p:sp>
              <p:nvSpPr>
                <p:cNvPr id="3960" name="Google Shape;3960;p10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0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107"/>
              <p:cNvGrpSpPr/>
              <p:nvPr/>
            </p:nvGrpSpPr>
            <p:grpSpPr>
              <a:xfrm>
                <a:off x="4846040" y="3654750"/>
                <a:ext cx="31405" cy="26993"/>
                <a:chOff x="4846040" y="3654750"/>
                <a:chExt cx="31405" cy="26993"/>
              </a:xfrm>
            </p:grpSpPr>
            <p:sp>
              <p:nvSpPr>
                <p:cNvPr id="3963" name="Google Shape;3963;p10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0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107"/>
              <p:cNvGrpSpPr/>
              <p:nvPr/>
            </p:nvGrpSpPr>
            <p:grpSpPr>
              <a:xfrm>
                <a:off x="4925673" y="3691700"/>
                <a:ext cx="40253" cy="34472"/>
                <a:chOff x="4925673" y="3691700"/>
                <a:chExt cx="40253" cy="34472"/>
              </a:xfrm>
            </p:grpSpPr>
            <p:sp>
              <p:nvSpPr>
                <p:cNvPr id="3966" name="Google Shape;3966;p10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107"/>
              <p:cNvGrpSpPr/>
              <p:nvPr/>
            </p:nvGrpSpPr>
            <p:grpSpPr>
              <a:xfrm>
                <a:off x="4894653" y="3740848"/>
                <a:ext cx="31405" cy="26906"/>
                <a:chOff x="4894653" y="3740848"/>
                <a:chExt cx="31405" cy="26906"/>
              </a:xfrm>
            </p:grpSpPr>
            <p:sp>
              <p:nvSpPr>
                <p:cNvPr id="3969" name="Google Shape;3969;p10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107"/>
              <p:cNvGrpSpPr/>
              <p:nvPr/>
            </p:nvGrpSpPr>
            <p:grpSpPr>
              <a:xfrm>
                <a:off x="4962300" y="3696348"/>
                <a:ext cx="38255" cy="32773"/>
                <a:chOff x="4962300" y="3696348"/>
                <a:chExt cx="38255" cy="32773"/>
              </a:xfrm>
            </p:grpSpPr>
            <p:sp>
              <p:nvSpPr>
                <p:cNvPr id="3972" name="Google Shape;3972;p10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0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107"/>
              <p:cNvGrpSpPr/>
              <p:nvPr/>
            </p:nvGrpSpPr>
            <p:grpSpPr>
              <a:xfrm>
                <a:off x="4980185" y="3743349"/>
                <a:ext cx="31499" cy="26969"/>
                <a:chOff x="4980185" y="3743349"/>
                <a:chExt cx="31499" cy="26969"/>
              </a:xfrm>
            </p:grpSpPr>
            <p:sp>
              <p:nvSpPr>
                <p:cNvPr id="3975" name="Google Shape;3975;p10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0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107"/>
              <p:cNvGrpSpPr/>
              <p:nvPr/>
            </p:nvGrpSpPr>
            <p:grpSpPr>
              <a:xfrm>
                <a:off x="5013768" y="3734312"/>
                <a:ext cx="31499" cy="26969"/>
                <a:chOff x="5013768" y="3734312"/>
                <a:chExt cx="31499" cy="26969"/>
              </a:xfrm>
            </p:grpSpPr>
            <p:sp>
              <p:nvSpPr>
                <p:cNvPr id="3978" name="Google Shape;3978;p10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0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107"/>
              <p:cNvGrpSpPr/>
              <p:nvPr/>
            </p:nvGrpSpPr>
            <p:grpSpPr>
              <a:xfrm>
                <a:off x="5036703" y="3764545"/>
                <a:ext cx="31499" cy="26898"/>
                <a:chOff x="5036703" y="3764545"/>
                <a:chExt cx="31499" cy="26898"/>
              </a:xfrm>
            </p:grpSpPr>
            <p:sp>
              <p:nvSpPr>
                <p:cNvPr id="3981" name="Google Shape;3981;p10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107"/>
              <p:cNvGrpSpPr/>
              <p:nvPr/>
            </p:nvGrpSpPr>
            <p:grpSpPr>
              <a:xfrm>
                <a:off x="4953546" y="3768352"/>
                <a:ext cx="31405" cy="26898"/>
                <a:chOff x="4953546" y="3768352"/>
                <a:chExt cx="31405" cy="26898"/>
              </a:xfrm>
            </p:grpSpPr>
            <p:sp>
              <p:nvSpPr>
                <p:cNvPr id="3984" name="Google Shape;3984;p10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107"/>
              <p:cNvGrpSpPr/>
              <p:nvPr/>
            </p:nvGrpSpPr>
            <p:grpSpPr>
              <a:xfrm>
                <a:off x="4964770" y="3814016"/>
                <a:ext cx="31499" cy="26993"/>
                <a:chOff x="4964770" y="3814016"/>
                <a:chExt cx="31499" cy="26993"/>
              </a:xfrm>
            </p:grpSpPr>
            <p:sp>
              <p:nvSpPr>
                <p:cNvPr id="3987" name="Google Shape;3987;p10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0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107"/>
              <p:cNvGrpSpPr/>
              <p:nvPr/>
            </p:nvGrpSpPr>
            <p:grpSpPr>
              <a:xfrm>
                <a:off x="4923290" y="3800504"/>
                <a:ext cx="31468" cy="26898"/>
                <a:chOff x="4923290" y="3800504"/>
                <a:chExt cx="31468" cy="26898"/>
              </a:xfrm>
            </p:grpSpPr>
            <p:sp>
              <p:nvSpPr>
                <p:cNvPr id="3990" name="Google Shape;3990;p10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107"/>
              <p:cNvGrpSpPr/>
              <p:nvPr/>
            </p:nvGrpSpPr>
            <p:grpSpPr>
              <a:xfrm>
                <a:off x="5108534" y="3650943"/>
                <a:ext cx="31405" cy="26993"/>
                <a:chOff x="5108534" y="3650943"/>
                <a:chExt cx="31405" cy="26993"/>
              </a:xfrm>
            </p:grpSpPr>
            <p:sp>
              <p:nvSpPr>
                <p:cNvPr id="3993" name="Google Shape;3993;p10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0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107"/>
              <p:cNvGrpSpPr/>
              <p:nvPr/>
            </p:nvGrpSpPr>
            <p:grpSpPr>
              <a:xfrm>
                <a:off x="5119380" y="3760739"/>
                <a:ext cx="31499" cy="26993"/>
                <a:chOff x="5119380" y="3760739"/>
                <a:chExt cx="31499" cy="26993"/>
              </a:xfrm>
            </p:grpSpPr>
            <p:sp>
              <p:nvSpPr>
                <p:cNvPr id="3996" name="Google Shape;3996;p10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0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107"/>
              <p:cNvGrpSpPr/>
              <p:nvPr/>
            </p:nvGrpSpPr>
            <p:grpSpPr>
              <a:xfrm>
                <a:off x="5119380" y="3788235"/>
                <a:ext cx="31499" cy="26993"/>
                <a:chOff x="5119380" y="3788235"/>
                <a:chExt cx="31499" cy="26993"/>
              </a:xfrm>
            </p:grpSpPr>
            <p:sp>
              <p:nvSpPr>
                <p:cNvPr id="3999" name="Google Shape;3999;p10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0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107"/>
              <p:cNvGrpSpPr/>
              <p:nvPr/>
            </p:nvGrpSpPr>
            <p:grpSpPr>
              <a:xfrm>
                <a:off x="5158005" y="3875284"/>
                <a:ext cx="31405" cy="27001"/>
                <a:chOff x="5158005" y="3875284"/>
                <a:chExt cx="31405" cy="27001"/>
              </a:xfrm>
            </p:grpSpPr>
            <p:sp>
              <p:nvSpPr>
                <p:cNvPr id="4002" name="Google Shape;4002;p10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0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107"/>
              <p:cNvGrpSpPr/>
              <p:nvPr/>
            </p:nvGrpSpPr>
            <p:grpSpPr>
              <a:xfrm>
                <a:off x="5233163" y="3764545"/>
                <a:ext cx="31499" cy="26898"/>
                <a:chOff x="5233163" y="3764545"/>
                <a:chExt cx="31499" cy="26898"/>
              </a:xfrm>
            </p:grpSpPr>
            <p:sp>
              <p:nvSpPr>
                <p:cNvPr id="4005" name="Google Shape;4005;p10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0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107"/>
              <p:cNvGrpSpPr/>
              <p:nvPr/>
            </p:nvGrpSpPr>
            <p:grpSpPr>
              <a:xfrm>
                <a:off x="5276168" y="3805545"/>
                <a:ext cx="31499" cy="26906"/>
                <a:chOff x="5276168" y="3805545"/>
                <a:chExt cx="31499" cy="26906"/>
              </a:xfrm>
            </p:grpSpPr>
            <p:sp>
              <p:nvSpPr>
                <p:cNvPr id="4008" name="Google Shape;4008;p10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0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107"/>
              <p:cNvGrpSpPr/>
              <p:nvPr/>
            </p:nvGrpSpPr>
            <p:grpSpPr>
              <a:xfrm>
                <a:off x="5294053" y="3851933"/>
                <a:ext cx="31405" cy="26945"/>
                <a:chOff x="5294053" y="3851933"/>
                <a:chExt cx="31405" cy="26945"/>
              </a:xfrm>
            </p:grpSpPr>
            <p:sp>
              <p:nvSpPr>
                <p:cNvPr id="4011" name="Google Shape;4011;p10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0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107"/>
              <p:cNvGrpSpPr/>
              <p:nvPr/>
            </p:nvGrpSpPr>
            <p:grpSpPr>
              <a:xfrm>
                <a:off x="5341723" y="3851902"/>
                <a:ext cx="31405" cy="26977"/>
                <a:chOff x="5341723" y="3851902"/>
                <a:chExt cx="31405" cy="26977"/>
              </a:xfrm>
            </p:grpSpPr>
            <p:sp>
              <p:nvSpPr>
                <p:cNvPr id="4014" name="Google Shape;4014;p10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0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107"/>
              <p:cNvGrpSpPr/>
              <p:nvPr/>
            </p:nvGrpSpPr>
            <p:grpSpPr>
              <a:xfrm>
                <a:off x="5054871" y="3507855"/>
                <a:ext cx="31405" cy="26993"/>
                <a:chOff x="5054871" y="3507855"/>
                <a:chExt cx="31405" cy="26993"/>
              </a:xfrm>
            </p:grpSpPr>
            <p:sp>
              <p:nvSpPr>
                <p:cNvPr id="4017" name="Google Shape;4017;p10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0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107"/>
              <p:cNvGrpSpPr/>
              <p:nvPr/>
            </p:nvGrpSpPr>
            <p:grpSpPr>
              <a:xfrm>
                <a:off x="4876579" y="3675325"/>
                <a:ext cx="31405" cy="26969"/>
                <a:chOff x="4876579" y="3675325"/>
                <a:chExt cx="31405" cy="26969"/>
              </a:xfrm>
            </p:grpSpPr>
            <p:sp>
              <p:nvSpPr>
                <p:cNvPr id="4020" name="Google Shape;4020;p10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0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107"/>
              <p:cNvGrpSpPr/>
              <p:nvPr/>
            </p:nvGrpSpPr>
            <p:grpSpPr>
              <a:xfrm>
                <a:off x="4842233" y="3688333"/>
                <a:ext cx="31405" cy="26993"/>
                <a:chOff x="4842233" y="3688333"/>
                <a:chExt cx="31405" cy="26993"/>
              </a:xfrm>
            </p:grpSpPr>
            <p:sp>
              <p:nvSpPr>
                <p:cNvPr id="4023" name="Google Shape;4023;p10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0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107"/>
              <p:cNvGrpSpPr/>
              <p:nvPr/>
            </p:nvGrpSpPr>
            <p:grpSpPr>
              <a:xfrm>
                <a:off x="5187876" y="3608032"/>
                <a:ext cx="31405" cy="27001"/>
                <a:chOff x="5187876" y="3608032"/>
                <a:chExt cx="31405" cy="27001"/>
              </a:xfrm>
            </p:grpSpPr>
            <p:sp>
              <p:nvSpPr>
                <p:cNvPr id="4026" name="Google Shape;4026;p10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0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8" name="Google Shape;4028;p10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0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107"/>
              <p:cNvGrpSpPr/>
              <p:nvPr/>
            </p:nvGrpSpPr>
            <p:grpSpPr>
              <a:xfrm>
                <a:off x="5269224" y="3304167"/>
                <a:ext cx="40253" cy="34402"/>
                <a:chOff x="5269224" y="3304167"/>
                <a:chExt cx="40253" cy="34402"/>
              </a:xfrm>
            </p:grpSpPr>
            <p:sp>
              <p:nvSpPr>
                <p:cNvPr id="4031" name="Google Shape;4031;p10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0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107"/>
              <p:cNvGrpSpPr/>
              <p:nvPr/>
            </p:nvGrpSpPr>
            <p:grpSpPr>
              <a:xfrm>
                <a:off x="5327354" y="3476615"/>
                <a:ext cx="49864" cy="42723"/>
                <a:chOff x="5327354" y="3476615"/>
                <a:chExt cx="49864" cy="42723"/>
              </a:xfrm>
            </p:grpSpPr>
            <p:sp>
              <p:nvSpPr>
                <p:cNvPr id="4034" name="Google Shape;4034;p10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0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6" name="Google Shape;4036;p10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0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107"/>
              <p:cNvGrpSpPr/>
              <p:nvPr/>
            </p:nvGrpSpPr>
            <p:grpSpPr>
              <a:xfrm>
                <a:off x="5341723" y="3775957"/>
                <a:ext cx="31405" cy="26898"/>
                <a:chOff x="5341723" y="3775957"/>
                <a:chExt cx="31405" cy="26898"/>
              </a:xfrm>
            </p:grpSpPr>
            <p:sp>
              <p:nvSpPr>
                <p:cNvPr id="4039" name="Google Shape;4039;p10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0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107"/>
              <p:cNvGrpSpPr/>
              <p:nvPr/>
            </p:nvGrpSpPr>
            <p:grpSpPr>
              <a:xfrm>
                <a:off x="5439053" y="3699274"/>
                <a:ext cx="31405" cy="26898"/>
                <a:chOff x="5439053" y="3699274"/>
                <a:chExt cx="31405" cy="26898"/>
              </a:xfrm>
            </p:grpSpPr>
            <p:sp>
              <p:nvSpPr>
                <p:cNvPr id="4042" name="Google Shape;4042;p10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0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107"/>
              <p:cNvGrpSpPr/>
              <p:nvPr/>
            </p:nvGrpSpPr>
            <p:grpSpPr>
              <a:xfrm>
                <a:off x="5412414" y="3622307"/>
                <a:ext cx="31499" cy="26993"/>
                <a:chOff x="5412414" y="3622307"/>
                <a:chExt cx="31499" cy="26993"/>
              </a:xfrm>
            </p:grpSpPr>
            <p:sp>
              <p:nvSpPr>
                <p:cNvPr id="4045" name="Google Shape;4045;p10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0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107"/>
              <p:cNvGrpSpPr/>
              <p:nvPr/>
            </p:nvGrpSpPr>
            <p:grpSpPr>
              <a:xfrm>
                <a:off x="5476254" y="3473949"/>
                <a:ext cx="26835" cy="26930"/>
                <a:chOff x="5476254" y="3473949"/>
                <a:chExt cx="26835" cy="26930"/>
              </a:xfrm>
            </p:grpSpPr>
            <p:sp>
              <p:nvSpPr>
                <p:cNvPr id="4048" name="Google Shape;4048;p10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0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107"/>
              <p:cNvGrpSpPr/>
              <p:nvPr/>
            </p:nvGrpSpPr>
            <p:grpSpPr>
              <a:xfrm>
                <a:off x="5564547" y="3481594"/>
                <a:ext cx="31397" cy="26898"/>
                <a:chOff x="5564547" y="3481594"/>
                <a:chExt cx="31397" cy="26898"/>
              </a:xfrm>
            </p:grpSpPr>
            <p:sp>
              <p:nvSpPr>
                <p:cNvPr id="4051" name="Google Shape;4051;p10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0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107"/>
              <p:cNvGrpSpPr/>
              <p:nvPr/>
            </p:nvGrpSpPr>
            <p:grpSpPr>
              <a:xfrm>
                <a:off x="5534101" y="3470174"/>
                <a:ext cx="31397" cy="26906"/>
                <a:chOff x="5534101" y="3470174"/>
                <a:chExt cx="31397" cy="26906"/>
              </a:xfrm>
            </p:grpSpPr>
            <p:sp>
              <p:nvSpPr>
                <p:cNvPr id="4054" name="Google Shape;4054;p10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0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107"/>
              <p:cNvGrpSpPr/>
              <p:nvPr/>
            </p:nvGrpSpPr>
            <p:grpSpPr>
              <a:xfrm>
                <a:off x="5610879" y="3314486"/>
                <a:ext cx="31499" cy="26938"/>
                <a:chOff x="5610879" y="3314486"/>
                <a:chExt cx="31499" cy="26938"/>
              </a:xfrm>
            </p:grpSpPr>
            <p:sp>
              <p:nvSpPr>
                <p:cNvPr id="4057" name="Google Shape;4057;p10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0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107"/>
              <p:cNvGrpSpPr/>
              <p:nvPr/>
            </p:nvGrpSpPr>
            <p:grpSpPr>
              <a:xfrm>
                <a:off x="4834525" y="3501382"/>
                <a:ext cx="31499" cy="26898"/>
                <a:chOff x="4834525" y="3501382"/>
                <a:chExt cx="31499" cy="26898"/>
              </a:xfrm>
            </p:grpSpPr>
            <p:sp>
              <p:nvSpPr>
                <p:cNvPr id="4060" name="Google Shape;4060;p10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0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107"/>
              <p:cNvGrpSpPr/>
              <p:nvPr/>
            </p:nvGrpSpPr>
            <p:grpSpPr>
              <a:xfrm>
                <a:off x="4898460" y="3580158"/>
                <a:ext cx="31405" cy="26898"/>
                <a:chOff x="4898460" y="3580158"/>
                <a:chExt cx="31405" cy="26898"/>
              </a:xfrm>
            </p:grpSpPr>
            <p:sp>
              <p:nvSpPr>
                <p:cNvPr id="4063" name="Google Shape;4063;p10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0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107"/>
              <p:cNvGrpSpPr/>
              <p:nvPr/>
            </p:nvGrpSpPr>
            <p:grpSpPr>
              <a:xfrm>
                <a:off x="4882667" y="3608032"/>
                <a:ext cx="31499" cy="27001"/>
                <a:chOff x="4882667" y="3608032"/>
                <a:chExt cx="31499" cy="27001"/>
              </a:xfrm>
            </p:grpSpPr>
            <p:sp>
              <p:nvSpPr>
                <p:cNvPr id="4066" name="Google Shape;4066;p10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0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107"/>
              <p:cNvGrpSpPr/>
              <p:nvPr/>
            </p:nvGrpSpPr>
            <p:grpSpPr>
              <a:xfrm>
                <a:off x="4843373" y="3631407"/>
                <a:ext cx="16273" cy="16186"/>
                <a:chOff x="4843373" y="3631407"/>
                <a:chExt cx="16273" cy="16186"/>
              </a:xfrm>
            </p:grpSpPr>
            <p:sp>
              <p:nvSpPr>
                <p:cNvPr id="4069" name="Google Shape;4069;p10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0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107"/>
              <p:cNvGrpSpPr/>
              <p:nvPr/>
            </p:nvGrpSpPr>
            <p:grpSpPr>
              <a:xfrm>
                <a:off x="4727773" y="3591578"/>
                <a:ext cx="31499" cy="26898"/>
                <a:chOff x="4727773" y="3591578"/>
                <a:chExt cx="31499" cy="26898"/>
              </a:xfrm>
            </p:grpSpPr>
            <p:sp>
              <p:nvSpPr>
                <p:cNvPr id="4072" name="Google Shape;4072;p10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0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10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0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6" name="Google Shape;4076;p107"/>
              <p:cNvGrpSpPr/>
              <p:nvPr/>
            </p:nvGrpSpPr>
            <p:grpSpPr>
              <a:xfrm>
                <a:off x="4609421" y="3577398"/>
                <a:ext cx="31499" cy="27001"/>
                <a:chOff x="4609421" y="3577398"/>
                <a:chExt cx="31499" cy="27001"/>
              </a:xfrm>
            </p:grpSpPr>
            <p:sp>
              <p:nvSpPr>
                <p:cNvPr id="4077" name="Google Shape;4077;p10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0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107"/>
              <p:cNvGrpSpPr/>
              <p:nvPr/>
            </p:nvGrpSpPr>
            <p:grpSpPr>
              <a:xfrm>
                <a:off x="4649289" y="3577398"/>
                <a:ext cx="31499" cy="27001"/>
                <a:chOff x="4649289" y="3577398"/>
                <a:chExt cx="31499" cy="27001"/>
              </a:xfrm>
            </p:grpSpPr>
            <p:sp>
              <p:nvSpPr>
                <p:cNvPr id="4080" name="Google Shape;4080;p10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0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107"/>
              <p:cNvGrpSpPr/>
              <p:nvPr/>
            </p:nvGrpSpPr>
            <p:grpSpPr>
              <a:xfrm>
                <a:off x="4605614" y="3639523"/>
                <a:ext cx="31499" cy="26906"/>
                <a:chOff x="4605614" y="3639523"/>
                <a:chExt cx="31499" cy="26906"/>
              </a:xfrm>
            </p:grpSpPr>
            <p:sp>
              <p:nvSpPr>
                <p:cNvPr id="4083" name="Google Shape;4083;p10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0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107"/>
              <p:cNvGrpSpPr/>
              <p:nvPr/>
            </p:nvGrpSpPr>
            <p:grpSpPr>
              <a:xfrm>
                <a:off x="4785149" y="3618846"/>
                <a:ext cx="26930" cy="26843"/>
                <a:chOff x="4785149" y="3618846"/>
                <a:chExt cx="26930" cy="26843"/>
              </a:xfrm>
            </p:grpSpPr>
            <p:sp>
              <p:nvSpPr>
                <p:cNvPr id="4086" name="Google Shape;4086;p10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0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107"/>
              <p:cNvGrpSpPr/>
              <p:nvPr/>
            </p:nvGrpSpPr>
            <p:grpSpPr>
              <a:xfrm>
                <a:off x="4810167" y="3601567"/>
                <a:ext cx="31405" cy="26898"/>
                <a:chOff x="4810167" y="3601567"/>
                <a:chExt cx="31405" cy="26898"/>
              </a:xfrm>
            </p:grpSpPr>
            <p:sp>
              <p:nvSpPr>
                <p:cNvPr id="4089" name="Google Shape;4089;p10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0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107"/>
              <p:cNvGrpSpPr/>
              <p:nvPr/>
            </p:nvGrpSpPr>
            <p:grpSpPr>
              <a:xfrm>
                <a:off x="4831002" y="3373230"/>
                <a:ext cx="31405" cy="26898"/>
                <a:chOff x="4831002" y="3373230"/>
                <a:chExt cx="31405" cy="26898"/>
              </a:xfrm>
            </p:grpSpPr>
            <p:sp>
              <p:nvSpPr>
                <p:cNvPr id="4092" name="Google Shape;4092;p10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0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107"/>
              <p:cNvGrpSpPr/>
              <p:nvPr/>
            </p:nvGrpSpPr>
            <p:grpSpPr>
              <a:xfrm>
                <a:off x="4719311" y="3355054"/>
                <a:ext cx="31499" cy="27001"/>
                <a:chOff x="4719311" y="3355054"/>
                <a:chExt cx="31499" cy="27001"/>
              </a:xfrm>
            </p:grpSpPr>
            <p:sp>
              <p:nvSpPr>
                <p:cNvPr id="4095" name="Google Shape;4095;p10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0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107"/>
              <p:cNvGrpSpPr/>
              <p:nvPr/>
            </p:nvGrpSpPr>
            <p:grpSpPr>
              <a:xfrm>
                <a:off x="4798755" y="3450260"/>
                <a:ext cx="26930" cy="26930"/>
                <a:chOff x="4798755" y="3450260"/>
                <a:chExt cx="26930" cy="26930"/>
              </a:xfrm>
            </p:grpSpPr>
            <p:sp>
              <p:nvSpPr>
                <p:cNvPr id="4098" name="Google Shape;4098;p10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0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107"/>
              <p:cNvGrpSpPr/>
              <p:nvPr/>
            </p:nvGrpSpPr>
            <p:grpSpPr>
              <a:xfrm>
                <a:off x="4645576" y="3467555"/>
                <a:ext cx="31405" cy="26953"/>
                <a:chOff x="4645576" y="3467555"/>
                <a:chExt cx="31405" cy="26953"/>
              </a:xfrm>
            </p:grpSpPr>
            <p:sp>
              <p:nvSpPr>
                <p:cNvPr id="4101" name="Google Shape;4101;p10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0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107"/>
              <p:cNvGrpSpPr/>
              <p:nvPr/>
            </p:nvGrpSpPr>
            <p:grpSpPr>
              <a:xfrm>
                <a:off x="4687631" y="3583965"/>
                <a:ext cx="31499" cy="26898"/>
                <a:chOff x="4687631" y="3583965"/>
                <a:chExt cx="31499" cy="26898"/>
              </a:xfrm>
            </p:grpSpPr>
            <p:sp>
              <p:nvSpPr>
                <p:cNvPr id="4104" name="Google Shape;4104;p10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0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107"/>
              <p:cNvGrpSpPr/>
              <p:nvPr/>
            </p:nvGrpSpPr>
            <p:grpSpPr>
              <a:xfrm>
                <a:off x="4719311" y="3471314"/>
                <a:ext cx="31499" cy="27001"/>
                <a:chOff x="4719311" y="3471314"/>
                <a:chExt cx="31499" cy="27001"/>
              </a:xfrm>
            </p:grpSpPr>
            <p:sp>
              <p:nvSpPr>
                <p:cNvPr id="4107" name="Google Shape;4107;p10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0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107"/>
              <p:cNvGrpSpPr/>
              <p:nvPr/>
            </p:nvGrpSpPr>
            <p:grpSpPr>
              <a:xfrm>
                <a:off x="4719311" y="3434404"/>
                <a:ext cx="31499" cy="26898"/>
                <a:chOff x="4719311" y="3434404"/>
                <a:chExt cx="31499" cy="26898"/>
              </a:xfrm>
            </p:grpSpPr>
            <p:sp>
              <p:nvSpPr>
                <p:cNvPr id="4110" name="Google Shape;4110;p10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107"/>
              <p:cNvGrpSpPr/>
              <p:nvPr/>
            </p:nvGrpSpPr>
            <p:grpSpPr>
              <a:xfrm>
                <a:off x="4768876" y="3401772"/>
                <a:ext cx="31499" cy="26898"/>
                <a:chOff x="4768876" y="3401772"/>
                <a:chExt cx="31499" cy="26898"/>
              </a:xfrm>
            </p:grpSpPr>
            <p:sp>
              <p:nvSpPr>
                <p:cNvPr id="4113" name="Google Shape;4113;p10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0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107"/>
              <p:cNvGrpSpPr/>
              <p:nvPr/>
            </p:nvGrpSpPr>
            <p:grpSpPr>
              <a:xfrm>
                <a:off x="4762214" y="3471377"/>
                <a:ext cx="26938" cy="26938"/>
                <a:chOff x="4762214" y="3471377"/>
                <a:chExt cx="26938" cy="26938"/>
              </a:xfrm>
            </p:grpSpPr>
            <p:sp>
              <p:nvSpPr>
                <p:cNvPr id="4116" name="Google Shape;4116;p10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0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107"/>
              <p:cNvGrpSpPr/>
              <p:nvPr/>
            </p:nvGrpSpPr>
            <p:grpSpPr>
              <a:xfrm>
                <a:off x="4790473" y="3344782"/>
                <a:ext cx="31405" cy="26898"/>
                <a:chOff x="4790473" y="3344782"/>
                <a:chExt cx="31405" cy="26898"/>
              </a:xfrm>
            </p:grpSpPr>
            <p:sp>
              <p:nvSpPr>
                <p:cNvPr id="4119" name="Google Shape;4119;p10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0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107"/>
              <p:cNvGrpSpPr/>
              <p:nvPr/>
            </p:nvGrpSpPr>
            <p:grpSpPr>
              <a:xfrm>
                <a:off x="4823774" y="3950733"/>
                <a:ext cx="37398" cy="32034"/>
                <a:chOff x="4823774" y="3950733"/>
                <a:chExt cx="37398" cy="32034"/>
              </a:xfrm>
            </p:grpSpPr>
            <p:sp>
              <p:nvSpPr>
                <p:cNvPr id="4122" name="Google Shape;4122;p10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0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107"/>
              <p:cNvGrpSpPr/>
              <p:nvPr/>
            </p:nvGrpSpPr>
            <p:grpSpPr>
              <a:xfrm>
                <a:off x="4823396" y="4110566"/>
                <a:ext cx="31405" cy="26906"/>
                <a:chOff x="4823396" y="4110566"/>
                <a:chExt cx="31405" cy="26906"/>
              </a:xfrm>
            </p:grpSpPr>
            <p:sp>
              <p:nvSpPr>
                <p:cNvPr id="4125" name="Google Shape;4125;p10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0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107"/>
              <p:cNvGrpSpPr/>
              <p:nvPr/>
            </p:nvGrpSpPr>
            <p:grpSpPr>
              <a:xfrm>
                <a:off x="4838332" y="3821150"/>
                <a:ext cx="31499" cy="26898"/>
                <a:chOff x="4838332" y="3821150"/>
                <a:chExt cx="31499" cy="26898"/>
              </a:xfrm>
            </p:grpSpPr>
            <p:sp>
              <p:nvSpPr>
                <p:cNvPr id="4128" name="Google Shape;4128;p10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0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107"/>
              <p:cNvGrpSpPr/>
              <p:nvPr/>
            </p:nvGrpSpPr>
            <p:grpSpPr>
              <a:xfrm>
                <a:off x="4661275" y="3815007"/>
                <a:ext cx="36824" cy="31523"/>
                <a:chOff x="4661275" y="3815007"/>
                <a:chExt cx="36824" cy="31523"/>
              </a:xfrm>
            </p:grpSpPr>
            <p:sp>
              <p:nvSpPr>
                <p:cNvPr id="4131" name="Google Shape;4131;p10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0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107"/>
              <p:cNvGrpSpPr/>
              <p:nvPr/>
            </p:nvGrpSpPr>
            <p:grpSpPr>
              <a:xfrm>
                <a:off x="4558998" y="3851037"/>
                <a:ext cx="33591" cy="28699"/>
                <a:chOff x="4558998" y="3851037"/>
                <a:chExt cx="33591" cy="28699"/>
              </a:xfrm>
            </p:grpSpPr>
            <p:sp>
              <p:nvSpPr>
                <p:cNvPr id="4134" name="Google Shape;4134;p10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0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107"/>
              <p:cNvGrpSpPr/>
              <p:nvPr/>
            </p:nvGrpSpPr>
            <p:grpSpPr>
              <a:xfrm>
                <a:off x="4696762" y="3638587"/>
                <a:ext cx="33591" cy="28794"/>
                <a:chOff x="4696762" y="3638587"/>
                <a:chExt cx="33591" cy="28794"/>
              </a:xfrm>
            </p:grpSpPr>
            <p:sp>
              <p:nvSpPr>
                <p:cNvPr id="4137" name="Google Shape;4137;p10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0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107"/>
              <p:cNvGrpSpPr/>
              <p:nvPr/>
            </p:nvGrpSpPr>
            <p:grpSpPr>
              <a:xfrm>
                <a:off x="4929479" y="3939140"/>
                <a:ext cx="33497" cy="28692"/>
                <a:chOff x="4929479" y="3939140"/>
                <a:chExt cx="33497" cy="28692"/>
              </a:xfrm>
            </p:grpSpPr>
            <p:sp>
              <p:nvSpPr>
                <p:cNvPr id="4140" name="Google Shape;4140;p10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0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07"/>
              <p:cNvGrpSpPr/>
              <p:nvPr/>
            </p:nvGrpSpPr>
            <p:grpSpPr>
              <a:xfrm>
                <a:off x="4907119" y="3986039"/>
                <a:ext cx="33497" cy="28699"/>
                <a:chOff x="4907119" y="3986039"/>
                <a:chExt cx="33497" cy="28699"/>
              </a:xfrm>
            </p:grpSpPr>
            <p:sp>
              <p:nvSpPr>
                <p:cNvPr id="4143" name="Google Shape;4143;p10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0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107"/>
              <p:cNvGrpSpPr/>
              <p:nvPr/>
            </p:nvGrpSpPr>
            <p:grpSpPr>
              <a:xfrm>
                <a:off x="4911783" y="4048102"/>
                <a:ext cx="33591" cy="28762"/>
                <a:chOff x="4911783" y="4048102"/>
                <a:chExt cx="33591" cy="28762"/>
              </a:xfrm>
            </p:grpSpPr>
            <p:sp>
              <p:nvSpPr>
                <p:cNvPr id="4146" name="Google Shape;4146;p10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0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10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0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107"/>
              <p:cNvGrpSpPr/>
              <p:nvPr/>
            </p:nvGrpSpPr>
            <p:grpSpPr>
              <a:xfrm>
                <a:off x="4762623" y="3837847"/>
                <a:ext cx="42416" cy="36273"/>
                <a:chOff x="4762623" y="3837847"/>
                <a:chExt cx="42416" cy="36273"/>
              </a:xfrm>
            </p:grpSpPr>
            <p:sp>
              <p:nvSpPr>
                <p:cNvPr id="4151" name="Google Shape;4151;p10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0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107"/>
              <p:cNvGrpSpPr/>
              <p:nvPr/>
            </p:nvGrpSpPr>
            <p:grpSpPr>
              <a:xfrm>
                <a:off x="4746044" y="4104966"/>
                <a:ext cx="33497" cy="28699"/>
                <a:chOff x="4746044" y="4104966"/>
                <a:chExt cx="33497" cy="28699"/>
              </a:xfrm>
            </p:grpSpPr>
            <p:sp>
              <p:nvSpPr>
                <p:cNvPr id="4154" name="Google Shape;4154;p10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0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107"/>
              <p:cNvGrpSpPr/>
              <p:nvPr/>
            </p:nvGrpSpPr>
            <p:grpSpPr>
              <a:xfrm>
                <a:off x="4859646" y="4162554"/>
                <a:ext cx="33591" cy="28762"/>
                <a:chOff x="4859646" y="4162554"/>
                <a:chExt cx="33591" cy="28762"/>
              </a:xfrm>
            </p:grpSpPr>
            <p:sp>
              <p:nvSpPr>
                <p:cNvPr id="4157" name="Google Shape;4157;p10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0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107"/>
            <p:cNvGrpSpPr/>
            <p:nvPr/>
          </p:nvGrpSpPr>
          <p:grpSpPr>
            <a:xfrm>
              <a:off x="3597785" y="3274438"/>
              <a:ext cx="855610" cy="1122100"/>
              <a:chOff x="3597785" y="3274438"/>
              <a:chExt cx="855610" cy="1122100"/>
            </a:xfrm>
          </p:grpSpPr>
          <p:grpSp>
            <p:nvGrpSpPr>
              <p:cNvPr id="4160" name="Google Shape;4160;p107"/>
              <p:cNvGrpSpPr/>
              <p:nvPr/>
            </p:nvGrpSpPr>
            <p:grpSpPr>
              <a:xfrm>
                <a:off x="3617857" y="3284717"/>
                <a:ext cx="826785" cy="1099165"/>
                <a:chOff x="3617857" y="3284717"/>
                <a:chExt cx="826785" cy="1099165"/>
              </a:xfrm>
            </p:grpSpPr>
            <p:sp>
              <p:nvSpPr>
                <p:cNvPr id="4161" name="Google Shape;4161;p10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0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0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0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0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0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0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0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0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0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0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0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0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0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0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0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0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0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0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0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0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0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0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0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0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0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0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0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0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0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0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0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0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0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0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0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0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0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0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0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0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0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0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0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0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0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0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0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0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0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0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107"/>
              <p:cNvGrpSpPr/>
              <p:nvPr/>
            </p:nvGrpSpPr>
            <p:grpSpPr>
              <a:xfrm>
                <a:off x="4180904" y="4251758"/>
                <a:ext cx="37783" cy="32420"/>
                <a:chOff x="4180904" y="4251758"/>
                <a:chExt cx="37783" cy="32420"/>
              </a:xfrm>
            </p:grpSpPr>
            <p:sp>
              <p:nvSpPr>
                <p:cNvPr id="4218" name="Google Shape;4218;p10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0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107"/>
              <p:cNvGrpSpPr/>
              <p:nvPr/>
            </p:nvGrpSpPr>
            <p:grpSpPr>
              <a:xfrm>
                <a:off x="4201644" y="4081324"/>
                <a:ext cx="37783" cy="32364"/>
                <a:chOff x="4201644" y="4081324"/>
                <a:chExt cx="37783" cy="32364"/>
              </a:xfrm>
            </p:grpSpPr>
            <p:sp>
              <p:nvSpPr>
                <p:cNvPr id="4221" name="Google Shape;4221;p10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0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107"/>
              <p:cNvGrpSpPr/>
              <p:nvPr/>
            </p:nvGrpSpPr>
            <p:grpSpPr>
              <a:xfrm>
                <a:off x="4284416" y="3887428"/>
                <a:ext cx="37783" cy="32451"/>
                <a:chOff x="4284416" y="3887428"/>
                <a:chExt cx="37783" cy="32451"/>
              </a:xfrm>
            </p:grpSpPr>
            <p:sp>
              <p:nvSpPr>
                <p:cNvPr id="4224" name="Google Shape;4224;p10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0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107"/>
              <p:cNvGrpSpPr/>
              <p:nvPr/>
            </p:nvGrpSpPr>
            <p:grpSpPr>
              <a:xfrm>
                <a:off x="4223721" y="3860404"/>
                <a:ext cx="37870" cy="32364"/>
                <a:chOff x="4223721" y="3860404"/>
                <a:chExt cx="37870" cy="32364"/>
              </a:xfrm>
            </p:grpSpPr>
            <p:sp>
              <p:nvSpPr>
                <p:cNvPr id="4227" name="Google Shape;4227;p10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0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107"/>
              <p:cNvGrpSpPr/>
              <p:nvPr/>
            </p:nvGrpSpPr>
            <p:grpSpPr>
              <a:xfrm>
                <a:off x="4104889" y="3699242"/>
                <a:ext cx="37776" cy="32357"/>
                <a:chOff x="4104889" y="3699242"/>
                <a:chExt cx="37776" cy="32357"/>
              </a:xfrm>
            </p:grpSpPr>
            <p:sp>
              <p:nvSpPr>
                <p:cNvPr id="4230" name="Google Shape;4230;p10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0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107"/>
              <p:cNvGrpSpPr/>
              <p:nvPr/>
            </p:nvGrpSpPr>
            <p:grpSpPr>
              <a:xfrm>
                <a:off x="4143608" y="3475121"/>
                <a:ext cx="37878" cy="32420"/>
                <a:chOff x="4143608" y="3475121"/>
                <a:chExt cx="37878" cy="32420"/>
              </a:xfrm>
            </p:grpSpPr>
            <p:sp>
              <p:nvSpPr>
                <p:cNvPr id="4233" name="Google Shape;4233;p10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0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107"/>
              <p:cNvGrpSpPr/>
              <p:nvPr/>
            </p:nvGrpSpPr>
            <p:grpSpPr>
              <a:xfrm>
                <a:off x="4217248" y="3570893"/>
                <a:ext cx="37776" cy="32364"/>
                <a:chOff x="4217248" y="3570893"/>
                <a:chExt cx="37776" cy="32364"/>
              </a:xfrm>
            </p:grpSpPr>
            <p:sp>
              <p:nvSpPr>
                <p:cNvPr id="4236" name="Google Shape;4236;p10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0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107"/>
              <p:cNvGrpSpPr/>
              <p:nvPr/>
            </p:nvGrpSpPr>
            <p:grpSpPr>
              <a:xfrm>
                <a:off x="4255307" y="3431612"/>
                <a:ext cx="37776" cy="32451"/>
                <a:chOff x="4255307" y="3431612"/>
                <a:chExt cx="37776" cy="32451"/>
              </a:xfrm>
            </p:grpSpPr>
            <p:sp>
              <p:nvSpPr>
                <p:cNvPr id="4239" name="Google Shape;4239;p10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0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107"/>
              <p:cNvGrpSpPr/>
              <p:nvPr/>
            </p:nvGrpSpPr>
            <p:grpSpPr>
              <a:xfrm>
                <a:off x="3853052" y="3577398"/>
                <a:ext cx="37776" cy="32420"/>
                <a:chOff x="3853052" y="3577398"/>
                <a:chExt cx="37776" cy="32420"/>
              </a:xfrm>
            </p:grpSpPr>
            <p:sp>
              <p:nvSpPr>
                <p:cNvPr id="4242" name="Google Shape;4242;p10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0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107"/>
              <p:cNvGrpSpPr/>
              <p:nvPr/>
            </p:nvGrpSpPr>
            <p:grpSpPr>
              <a:xfrm>
                <a:off x="4039908" y="3412107"/>
                <a:ext cx="37776" cy="32357"/>
                <a:chOff x="4039908" y="3412107"/>
                <a:chExt cx="37776" cy="32357"/>
              </a:xfrm>
            </p:grpSpPr>
            <p:sp>
              <p:nvSpPr>
                <p:cNvPr id="4245" name="Google Shape;4245;p10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0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107"/>
              <p:cNvGrpSpPr/>
              <p:nvPr/>
            </p:nvGrpSpPr>
            <p:grpSpPr>
              <a:xfrm>
                <a:off x="4017360" y="3342061"/>
                <a:ext cx="37870" cy="32380"/>
                <a:chOff x="4017360" y="3342061"/>
                <a:chExt cx="37870" cy="32380"/>
              </a:xfrm>
            </p:grpSpPr>
            <p:sp>
              <p:nvSpPr>
                <p:cNvPr id="4248" name="Google Shape;4248;p10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0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0" name="Google Shape;4250;p10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0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2" name="Google Shape;4252;p107"/>
              <p:cNvGrpSpPr/>
              <p:nvPr/>
            </p:nvGrpSpPr>
            <p:grpSpPr>
              <a:xfrm>
                <a:off x="3750870" y="3418650"/>
                <a:ext cx="37776" cy="32380"/>
                <a:chOff x="3750870" y="3418650"/>
                <a:chExt cx="37776" cy="32380"/>
              </a:xfrm>
            </p:grpSpPr>
            <p:sp>
              <p:nvSpPr>
                <p:cNvPr id="4253" name="Google Shape;4253;p10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0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107"/>
              <p:cNvGrpSpPr/>
              <p:nvPr/>
            </p:nvGrpSpPr>
            <p:grpSpPr>
              <a:xfrm>
                <a:off x="3632509" y="3274438"/>
                <a:ext cx="37783" cy="32357"/>
                <a:chOff x="3632509" y="3274438"/>
                <a:chExt cx="37783" cy="32357"/>
              </a:xfrm>
            </p:grpSpPr>
            <p:sp>
              <p:nvSpPr>
                <p:cNvPr id="4256" name="Google Shape;4256;p10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0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107"/>
              <p:cNvGrpSpPr/>
              <p:nvPr/>
            </p:nvGrpSpPr>
            <p:grpSpPr>
              <a:xfrm>
                <a:off x="3906424" y="3297561"/>
                <a:ext cx="37776" cy="32451"/>
                <a:chOff x="3906424" y="3297561"/>
                <a:chExt cx="37776" cy="32451"/>
              </a:xfrm>
            </p:grpSpPr>
            <p:sp>
              <p:nvSpPr>
                <p:cNvPr id="4259" name="Google Shape;4259;p10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0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107"/>
              <p:cNvGrpSpPr/>
              <p:nvPr/>
            </p:nvGrpSpPr>
            <p:grpSpPr>
              <a:xfrm>
                <a:off x="3866084" y="3412107"/>
                <a:ext cx="37776" cy="32357"/>
                <a:chOff x="3866084" y="3412107"/>
                <a:chExt cx="37776" cy="32357"/>
              </a:xfrm>
            </p:grpSpPr>
            <p:sp>
              <p:nvSpPr>
                <p:cNvPr id="4262" name="Google Shape;4262;p10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0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107"/>
              <p:cNvGrpSpPr/>
              <p:nvPr/>
            </p:nvGrpSpPr>
            <p:grpSpPr>
              <a:xfrm>
                <a:off x="4023919" y="3766409"/>
                <a:ext cx="37783" cy="32357"/>
                <a:chOff x="4023919" y="3766409"/>
                <a:chExt cx="37783" cy="32357"/>
              </a:xfrm>
            </p:grpSpPr>
            <p:sp>
              <p:nvSpPr>
                <p:cNvPr id="4265" name="Google Shape;4265;p10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0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107"/>
              <p:cNvGrpSpPr/>
              <p:nvPr/>
            </p:nvGrpSpPr>
            <p:grpSpPr>
              <a:xfrm>
                <a:off x="3973882" y="3779449"/>
                <a:ext cx="37776" cy="32357"/>
                <a:chOff x="3973882" y="3779449"/>
                <a:chExt cx="37776" cy="32357"/>
              </a:xfrm>
            </p:grpSpPr>
            <p:sp>
              <p:nvSpPr>
                <p:cNvPr id="4268" name="Google Shape;4268;p10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0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107"/>
              <p:cNvGrpSpPr/>
              <p:nvPr/>
            </p:nvGrpSpPr>
            <p:grpSpPr>
              <a:xfrm>
                <a:off x="4073398" y="3838028"/>
                <a:ext cx="37776" cy="32380"/>
                <a:chOff x="4073398" y="3838028"/>
                <a:chExt cx="37776" cy="32380"/>
              </a:xfrm>
            </p:grpSpPr>
            <p:sp>
              <p:nvSpPr>
                <p:cNvPr id="4271" name="Google Shape;4271;p10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0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107"/>
              <p:cNvGrpSpPr/>
              <p:nvPr/>
            </p:nvGrpSpPr>
            <p:grpSpPr>
              <a:xfrm>
                <a:off x="4342672" y="4144496"/>
                <a:ext cx="37752" cy="32364"/>
                <a:chOff x="4342672" y="4144496"/>
                <a:chExt cx="37752" cy="32364"/>
              </a:xfrm>
            </p:grpSpPr>
            <p:sp>
              <p:nvSpPr>
                <p:cNvPr id="4274" name="Google Shape;4274;p10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0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107"/>
              <p:cNvGrpSpPr/>
              <p:nvPr/>
            </p:nvGrpSpPr>
            <p:grpSpPr>
              <a:xfrm>
                <a:off x="4406386" y="4056872"/>
                <a:ext cx="37783" cy="32364"/>
                <a:chOff x="4406386" y="4056872"/>
                <a:chExt cx="37783" cy="32364"/>
              </a:xfrm>
            </p:grpSpPr>
            <p:sp>
              <p:nvSpPr>
                <p:cNvPr id="4277" name="Google Shape;4277;p10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0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107"/>
              <p:cNvGrpSpPr/>
              <p:nvPr/>
            </p:nvGrpSpPr>
            <p:grpSpPr>
              <a:xfrm>
                <a:off x="4284416" y="4245254"/>
                <a:ext cx="37783" cy="32357"/>
                <a:chOff x="4284416" y="4245254"/>
                <a:chExt cx="37783" cy="32357"/>
              </a:xfrm>
            </p:grpSpPr>
            <p:sp>
              <p:nvSpPr>
                <p:cNvPr id="4280" name="Google Shape;4280;p10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0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107"/>
              <p:cNvGrpSpPr/>
              <p:nvPr/>
            </p:nvGrpSpPr>
            <p:grpSpPr>
              <a:xfrm>
                <a:off x="4219057" y="4331258"/>
                <a:ext cx="37776" cy="32364"/>
                <a:chOff x="4219057" y="4331258"/>
                <a:chExt cx="37776" cy="32364"/>
              </a:xfrm>
            </p:grpSpPr>
            <p:sp>
              <p:nvSpPr>
                <p:cNvPr id="4283" name="Google Shape;4283;p10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0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107"/>
              <p:cNvGrpSpPr/>
              <p:nvPr/>
            </p:nvGrpSpPr>
            <p:grpSpPr>
              <a:xfrm>
                <a:off x="4204122" y="4141688"/>
                <a:ext cx="33497" cy="28699"/>
                <a:chOff x="4204122" y="4141688"/>
                <a:chExt cx="33497" cy="28699"/>
              </a:xfrm>
            </p:grpSpPr>
            <p:sp>
              <p:nvSpPr>
                <p:cNvPr id="4286" name="Google Shape;4286;p10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0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107"/>
              <p:cNvGrpSpPr/>
              <p:nvPr/>
            </p:nvGrpSpPr>
            <p:grpSpPr>
              <a:xfrm>
                <a:off x="4301546" y="4003869"/>
                <a:ext cx="38916" cy="33324"/>
                <a:chOff x="4301546" y="4003869"/>
                <a:chExt cx="38916" cy="33324"/>
              </a:xfrm>
            </p:grpSpPr>
            <p:sp>
              <p:nvSpPr>
                <p:cNvPr id="4289" name="Google Shape;4289;p10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0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107"/>
              <p:cNvGrpSpPr/>
              <p:nvPr/>
            </p:nvGrpSpPr>
            <p:grpSpPr>
              <a:xfrm>
                <a:off x="4210681" y="3924669"/>
                <a:ext cx="36549" cy="31366"/>
                <a:chOff x="4210681" y="3924669"/>
                <a:chExt cx="36549" cy="31366"/>
              </a:xfrm>
            </p:grpSpPr>
            <p:sp>
              <p:nvSpPr>
                <p:cNvPr id="4292" name="Google Shape;4292;p10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0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107"/>
              <p:cNvGrpSpPr/>
              <p:nvPr/>
            </p:nvGrpSpPr>
            <p:grpSpPr>
              <a:xfrm>
                <a:off x="3987771" y="3628874"/>
                <a:ext cx="31499" cy="26993"/>
                <a:chOff x="3987771" y="3628874"/>
                <a:chExt cx="31499" cy="26993"/>
              </a:xfrm>
            </p:grpSpPr>
            <p:sp>
              <p:nvSpPr>
                <p:cNvPr id="4295" name="Google Shape;4295;p10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0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107"/>
              <p:cNvGrpSpPr/>
              <p:nvPr/>
            </p:nvGrpSpPr>
            <p:grpSpPr>
              <a:xfrm>
                <a:off x="4087382" y="3775674"/>
                <a:ext cx="31405" cy="26898"/>
                <a:chOff x="4087382" y="3775674"/>
                <a:chExt cx="31405" cy="26898"/>
              </a:xfrm>
            </p:grpSpPr>
            <p:sp>
              <p:nvSpPr>
                <p:cNvPr id="4298" name="Google Shape;4298;p10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0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107"/>
              <p:cNvGrpSpPr/>
              <p:nvPr/>
            </p:nvGrpSpPr>
            <p:grpSpPr>
              <a:xfrm>
                <a:off x="4118873" y="3856637"/>
                <a:ext cx="31405" cy="26906"/>
                <a:chOff x="4118873" y="3856637"/>
                <a:chExt cx="31405" cy="26906"/>
              </a:xfrm>
            </p:grpSpPr>
            <p:sp>
              <p:nvSpPr>
                <p:cNvPr id="4301" name="Google Shape;4301;p10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0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107"/>
              <p:cNvGrpSpPr/>
              <p:nvPr/>
            </p:nvGrpSpPr>
            <p:grpSpPr>
              <a:xfrm>
                <a:off x="4168541" y="3639523"/>
                <a:ext cx="31499" cy="26906"/>
                <a:chOff x="4168541" y="3639523"/>
                <a:chExt cx="31499" cy="26906"/>
              </a:xfrm>
            </p:grpSpPr>
            <p:sp>
              <p:nvSpPr>
                <p:cNvPr id="4304" name="Google Shape;4304;p10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0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107"/>
              <p:cNvGrpSpPr/>
              <p:nvPr/>
            </p:nvGrpSpPr>
            <p:grpSpPr>
              <a:xfrm>
                <a:off x="3965789" y="3393545"/>
                <a:ext cx="31405" cy="26945"/>
                <a:chOff x="3965789" y="3393545"/>
                <a:chExt cx="31405" cy="26945"/>
              </a:xfrm>
            </p:grpSpPr>
            <p:sp>
              <p:nvSpPr>
                <p:cNvPr id="4307" name="Google Shape;4307;p10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0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107"/>
              <p:cNvGrpSpPr/>
              <p:nvPr/>
            </p:nvGrpSpPr>
            <p:grpSpPr>
              <a:xfrm>
                <a:off x="3925166" y="3491008"/>
                <a:ext cx="31405" cy="27001"/>
                <a:chOff x="3925166" y="3491008"/>
                <a:chExt cx="31405" cy="27001"/>
              </a:xfrm>
            </p:grpSpPr>
            <p:sp>
              <p:nvSpPr>
                <p:cNvPr id="4310" name="Google Shape;4310;p10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0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107"/>
              <p:cNvGrpSpPr/>
              <p:nvPr/>
            </p:nvGrpSpPr>
            <p:grpSpPr>
              <a:xfrm>
                <a:off x="3682845" y="3340976"/>
                <a:ext cx="31397" cy="26898"/>
                <a:chOff x="3682845" y="3340976"/>
                <a:chExt cx="31397" cy="26898"/>
              </a:xfrm>
            </p:grpSpPr>
            <p:sp>
              <p:nvSpPr>
                <p:cNvPr id="4313" name="Google Shape;4313;p10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0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107"/>
              <p:cNvGrpSpPr/>
              <p:nvPr/>
            </p:nvGrpSpPr>
            <p:grpSpPr>
              <a:xfrm>
                <a:off x="3795393" y="3353725"/>
                <a:ext cx="31499" cy="26993"/>
                <a:chOff x="3795393" y="3353725"/>
                <a:chExt cx="31499" cy="26993"/>
              </a:xfrm>
            </p:grpSpPr>
            <p:sp>
              <p:nvSpPr>
                <p:cNvPr id="4316" name="Google Shape;4316;p10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0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07"/>
              <p:cNvGrpSpPr/>
              <p:nvPr/>
            </p:nvGrpSpPr>
            <p:grpSpPr>
              <a:xfrm>
                <a:off x="4176909" y="4363221"/>
                <a:ext cx="38924" cy="33316"/>
                <a:chOff x="4176909" y="4363221"/>
                <a:chExt cx="38924" cy="33316"/>
              </a:xfrm>
            </p:grpSpPr>
            <p:sp>
              <p:nvSpPr>
                <p:cNvPr id="4319" name="Google Shape;4319;p10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0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07"/>
              <p:cNvGrpSpPr/>
              <p:nvPr/>
            </p:nvGrpSpPr>
            <p:grpSpPr>
              <a:xfrm>
                <a:off x="4226191" y="4007660"/>
                <a:ext cx="33560" cy="28770"/>
                <a:chOff x="4226191" y="4007660"/>
                <a:chExt cx="33560" cy="28770"/>
              </a:xfrm>
            </p:grpSpPr>
            <p:sp>
              <p:nvSpPr>
                <p:cNvPr id="4322" name="Google Shape;4322;p10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0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07"/>
              <p:cNvGrpSpPr/>
              <p:nvPr/>
            </p:nvGrpSpPr>
            <p:grpSpPr>
              <a:xfrm>
                <a:off x="3597785" y="3377045"/>
                <a:ext cx="33591" cy="28699"/>
                <a:chOff x="3597785" y="3377045"/>
                <a:chExt cx="33591" cy="28699"/>
              </a:xfrm>
            </p:grpSpPr>
            <p:sp>
              <p:nvSpPr>
                <p:cNvPr id="4325" name="Google Shape;4325;p10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0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07"/>
              <p:cNvGrpSpPr/>
              <p:nvPr/>
            </p:nvGrpSpPr>
            <p:grpSpPr>
              <a:xfrm>
                <a:off x="3887870" y="3669796"/>
                <a:ext cx="33591" cy="28692"/>
                <a:chOff x="3887870" y="3669796"/>
                <a:chExt cx="33591" cy="28692"/>
              </a:xfrm>
            </p:grpSpPr>
            <p:sp>
              <p:nvSpPr>
                <p:cNvPr id="4328" name="Google Shape;4328;p10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0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107"/>
              <p:cNvGrpSpPr/>
              <p:nvPr/>
            </p:nvGrpSpPr>
            <p:grpSpPr>
              <a:xfrm>
                <a:off x="3818320" y="3481625"/>
                <a:ext cx="33497" cy="28770"/>
                <a:chOff x="3818320" y="3481625"/>
                <a:chExt cx="33497" cy="28770"/>
              </a:xfrm>
            </p:grpSpPr>
            <p:sp>
              <p:nvSpPr>
                <p:cNvPr id="4331" name="Google Shape;4331;p10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0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107"/>
              <p:cNvGrpSpPr/>
              <p:nvPr/>
            </p:nvGrpSpPr>
            <p:grpSpPr>
              <a:xfrm>
                <a:off x="4278139" y="4120948"/>
                <a:ext cx="37492" cy="32129"/>
                <a:chOff x="4278139" y="4120948"/>
                <a:chExt cx="37492" cy="32129"/>
              </a:xfrm>
            </p:grpSpPr>
            <p:sp>
              <p:nvSpPr>
                <p:cNvPr id="4334" name="Google Shape;4334;p10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0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07"/>
              <p:cNvGrpSpPr/>
              <p:nvPr/>
            </p:nvGrpSpPr>
            <p:grpSpPr>
              <a:xfrm>
                <a:off x="4419898" y="3977388"/>
                <a:ext cx="33497" cy="28692"/>
                <a:chOff x="4419898" y="3977388"/>
                <a:chExt cx="33497" cy="28692"/>
              </a:xfrm>
            </p:grpSpPr>
            <p:sp>
              <p:nvSpPr>
                <p:cNvPr id="4337" name="Google Shape;4337;p10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0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07"/>
              <p:cNvGrpSpPr/>
              <p:nvPr/>
            </p:nvGrpSpPr>
            <p:grpSpPr>
              <a:xfrm>
                <a:off x="4158930" y="4034684"/>
                <a:ext cx="33497" cy="28762"/>
                <a:chOff x="4158930" y="4034684"/>
                <a:chExt cx="33497" cy="28762"/>
              </a:xfrm>
            </p:grpSpPr>
            <p:sp>
              <p:nvSpPr>
                <p:cNvPr id="4340" name="Google Shape;4340;p10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0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07"/>
              <p:cNvGrpSpPr/>
              <p:nvPr/>
            </p:nvGrpSpPr>
            <p:grpSpPr>
              <a:xfrm>
                <a:off x="4134949" y="3957049"/>
                <a:ext cx="33497" cy="28770"/>
                <a:chOff x="4134949" y="3957049"/>
                <a:chExt cx="33497" cy="28770"/>
              </a:xfrm>
            </p:grpSpPr>
            <p:sp>
              <p:nvSpPr>
                <p:cNvPr id="4343" name="Google Shape;4343;p10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0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07"/>
              <p:cNvGrpSpPr/>
              <p:nvPr/>
            </p:nvGrpSpPr>
            <p:grpSpPr>
              <a:xfrm>
                <a:off x="4193653" y="4184403"/>
                <a:ext cx="43580" cy="37264"/>
                <a:chOff x="4193653" y="4184403"/>
                <a:chExt cx="43580" cy="37264"/>
              </a:xfrm>
            </p:grpSpPr>
            <p:sp>
              <p:nvSpPr>
                <p:cNvPr id="4346" name="Google Shape;4346;p10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0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07"/>
              <p:cNvGrpSpPr/>
              <p:nvPr/>
            </p:nvGrpSpPr>
            <p:grpSpPr>
              <a:xfrm>
                <a:off x="4343600" y="3943844"/>
                <a:ext cx="43580" cy="37312"/>
                <a:chOff x="4343600" y="3943844"/>
                <a:chExt cx="43580" cy="37312"/>
              </a:xfrm>
            </p:grpSpPr>
            <p:sp>
              <p:nvSpPr>
                <p:cNvPr id="4349" name="Google Shape;4349;p10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0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07"/>
              <p:cNvGrpSpPr/>
              <p:nvPr/>
            </p:nvGrpSpPr>
            <p:grpSpPr>
              <a:xfrm>
                <a:off x="4172339" y="3381693"/>
                <a:ext cx="31499" cy="27001"/>
                <a:chOff x="4172339" y="3381693"/>
                <a:chExt cx="31499" cy="27001"/>
              </a:xfrm>
            </p:grpSpPr>
            <p:sp>
              <p:nvSpPr>
                <p:cNvPr id="4352" name="Google Shape;4352;p10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0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54" name="Google Shape;4354;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6"/>
          <p:cNvPicPr preferRelativeResize="0"/>
          <p:nvPr/>
        </p:nvPicPr>
        <p:blipFill>
          <a:blip r:embed="rId3">
            <a:alphaModFix/>
          </a:blip>
          <a:stretch>
            <a:fillRect/>
          </a:stretch>
        </p:blipFill>
        <p:spPr>
          <a:xfrm>
            <a:off x="350363" y="975125"/>
            <a:ext cx="8443275" cy="3716800"/>
          </a:xfrm>
          <a:prstGeom prst="rect">
            <a:avLst/>
          </a:prstGeom>
          <a:noFill/>
          <a:ln>
            <a:noFill/>
          </a:ln>
        </p:spPr>
      </p:pic>
      <p:sp>
        <p:nvSpPr>
          <p:cNvPr id="277" name="Google Shape;277;p36"/>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Load 2 file dữ liệu vào</a:t>
            </a:r>
            <a:endParaRPr b="1" sz="2000">
              <a:solidFill>
                <a:schemeClr val="lt2"/>
              </a:solidFill>
              <a:latin typeface="Lexend Exa"/>
              <a:ea typeface="Lexend Exa"/>
              <a:cs typeface="Lexend Exa"/>
              <a:sym typeface="Lexend Ex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grpSp>
        <p:nvGrpSpPr>
          <p:cNvPr id="4359" name="Google Shape;4359;p108"/>
          <p:cNvGrpSpPr/>
          <p:nvPr/>
        </p:nvGrpSpPr>
        <p:grpSpPr>
          <a:xfrm>
            <a:off x="729274" y="1175734"/>
            <a:ext cx="2507799" cy="206239"/>
            <a:chOff x="106648" y="895722"/>
            <a:chExt cx="4481413" cy="374300"/>
          </a:xfrm>
        </p:grpSpPr>
        <p:grpSp>
          <p:nvGrpSpPr>
            <p:cNvPr id="4360" name="Google Shape;4360;p108"/>
            <p:cNvGrpSpPr/>
            <p:nvPr/>
          </p:nvGrpSpPr>
          <p:grpSpPr>
            <a:xfrm>
              <a:off x="2233276" y="895722"/>
              <a:ext cx="1082667" cy="223591"/>
              <a:chOff x="4808316" y="2800065"/>
              <a:chExt cx="1999386" cy="412910"/>
            </a:xfrm>
          </p:grpSpPr>
          <p:sp>
            <p:nvSpPr>
              <p:cNvPr id="4361" name="Google Shape;4361;p10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2" name="Google Shape;4362;p108"/>
              <p:cNvGrpSpPr/>
              <p:nvPr/>
            </p:nvGrpSpPr>
            <p:grpSpPr>
              <a:xfrm>
                <a:off x="4808316" y="2800065"/>
                <a:ext cx="92400" cy="411825"/>
                <a:chOff x="845575" y="2563700"/>
                <a:chExt cx="92400" cy="411825"/>
              </a:xfrm>
            </p:grpSpPr>
            <p:cxnSp>
              <p:nvCxnSpPr>
                <p:cNvPr id="4363" name="Google Shape;4363;p10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4" name="Google Shape;4364;p10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5" name="Google Shape;4365;p108"/>
            <p:cNvGrpSpPr/>
            <p:nvPr/>
          </p:nvGrpSpPr>
          <p:grpSpPr>
            <a:xfrm>
              <a:off x="106648" y="895722"/>
              <a:ext cx="1088401" cy="223591"/>
              <a:chOff x="881025" y="2800065"/>
              <a:chExt cx="2009975" cy="412910"/>
            </a:xfrm>
          </p:grpSpPr>
          <p:sp>
            <p:nvSpPr>
              <p:cNvPr id="4366" name="Google Shape;4366;p10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7" name="Google Shape;4367;p108"/>
              <p:cNvGrpSpPr/>
              <p:nvPr/>
            </p:nvGrpSpPr>
            <p:grpSpPr>
              <a:xfrm>
                <a:off x="881025" y="2800065"/>
                <a:ext cx="92400" cy="411825"/>
                <a:chOff x="845575" y="2563700"/>
                <a:chExt cx="92400" cy="411825"/>
              </a:xfrm>
            </p:grpSpPr>
            <p:cxnSp>
              <p:nvCxnSpPr>
                <p:cNvPr id="4368" name="Google Shape;4368;p10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9" name="Google Shape;4369;p10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0" name="Google Shape;4370;p108"/>
            <p:cNvGrpSpPr/>
            <p:nvPr/>
          </p:nvGrpSpPr>
          <p:grpSpPr>
            <a:xfrm>
              <a:off x="1172346" y="1047018"/>
              <a:ext cx="1083151" cy="223003"/>
              <a:chOff x="2849073" y="3079467"/>
              <a:chExt cx="2000279" cy="411825"/>
            </a:xfrm>
          </p:grpSpPr>
          <p:sp>
            <p:nvSpPr>
              <p:cNvPr id="4371" name="Google Shape;4371;p10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108"/>
              <p:cNvGrpSpPr/>
              <p:nvPr/>
            </p:nvGrpSpPr>
            <p:grpSpPr>
              <a:xfrm rot="10800000">
                <a:off x="2849073" y="3079467"/>
                <a:ext cx="92400" cy="411825"/>
                <a:chOff x="2070100" y="2563700"/>
                <a:chExt cx="92400" cy="411825"/>
              </a:xfrm>
            </p:grpSpPr>
            <p:cxnSp>
              <p:nvCxnSpPr>
                <p:cNvPr id="4373" name="Google Shape;4373;p10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74" name="Google Shape;4374;p10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5" name="Google Shape;4375;p108"/>
            <p:cNvGrpSpPr/>
            <p:nvPr/>
          </p:nvGrpSpPr>
          <p:grpSpPr>
            <a:xfrm>
              <a:off x="3290132" y="1047018"/>
              <a:ext cx="1297929" cy="223003"/>
              <a:chOff x="6760035" y="3079467"/>
              <a:chExt cx="2396914" cy="411825"/>
            </a:xfrm>
          </p:grpSpPr>
          <p:sp>
            <p:nvSpPr>
              <p:cNvPr id="4376" name="Google Shape;4376;p10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7" name="Google Shape;4377;p108"/>
              <p:cNvGrpSpPr/>
              <p:nvPr/>
            </p:nvGrpSpPr>
            <p:grpSpPr>
              <a:xfrm rot="10800000">
                <a:off x="6760035" y="3079467"/>
                <a:ext cx="92400" cy="411825"/>
                <a:chOff x="2070100" y="2563700"/>
                <a:chExt cx="92400" cy="411825"/>
              </a:xfrm>
            </p:grpSpPr>
            <p:cxnSp>
              <p:nvCxnSpPr>
                <p:cNvPr id="4378" name="Google Shape;4378;p10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79" name="Google Shape;4379;p10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0" name="Google Shape;4380;p108"/>
          <p:cNvGrpSpPr/>
          <p:nvPr/>
        </p:nvGrpSpPr>
        <p:grpSpPr>
          <a:xfrm>
            <a:off x="2147036" y="3575105"/>
            <a:ext cx="1086701" cy="799429"/>
            <a:chOff x="2183288" y="3555572"/>
            <a:chExt cx="1136241" cy="835873"/>
          </a:xfrm>
        </p:grpSpPr>
        <p:sp>
          <p:nvSpPr>
            <p:cNvPr id="4381" name="Google Shape;4381;p10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108"/>
            <p:cNvGrpSpPr/>
            <p:nvPr/>
          </p:nvGrpSpPr>
          <p:grpSpPr>
            <a:xfrm>
              <a:off x="2205895" y="3637269"/>
              <a:ext cx="1089848" cy="724993"/>
              <a:chOff x="2205895" y="3637269"/>
              <a:chExt cx="1089848" cy="724993"/>
            </a:xfrm>
          </p:grpSpPr>
          <p:sp>
            <p:nvSpPr>
              <p:cNvPr id="4383" name="Google Shape;4383;p10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0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0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0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0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0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9" name="Google Shape;4389;p10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0" name="Google Shape;4390;p10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91" name="Google Shape;4391;p108"/>
            <p:cNvGrpSpPr/>
            <p:nvPr/>
          </p:nvGrpSpPr>
          <p:grpSpPr>
            <a:xfrm>
              <a:off x="3173850" y="3779426"/>
              <a:ext cx="145679" cy="70048"/>
              <a:chOff x="3173850" y="3779426"/>
              <a:chExt cx="145679" cy="70048"/>
            </a:xfrm>
          </p:grpSpPr>
          <p:cxnSp>
            <p:nvCxnSpPr>
              <p:cNvPr id="4392" name="Google Shape;4392;p10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93" name="Google Shape;4393;p10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08"/>
            <p:cNvGrpSpPr/>
            <p:nvPr/>
          </p:nvGrpSpPr>
          <p:grpSpPr>
            <a:xfrm>
              <a:off x="2183288" y="4139483"/>
              <a:ext cx="145133" cy="70048"/>
              <a:chOff x="2183288" y="4139483"/>
              <a:chExt cx="145133" cy="70048"/>
            </a:xfrm>
          </p:grpSpPr>
          <p:cxnSp>
            <p:nvCxnSpPr>
              <p:cNvPr id="4395" name="Google Shape;4395;p10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96" name="Google Shape;4396;p10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7" name="Google Shape;4397;p10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8" name="Google Shape;4398;p10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99" name="Google Shape;4399;p108"/>
            <p:cNvGrpSpPr/>
            <p:nvPr/>
          </p:nvGrpSpPr>
          <p:grpSpPr>
            <a:xfrm>
              <a:off x="2943836" y="4268886"/>
              <a:ext cx="60717" cy="122559"/>
              <a:chOff x="2943836" y="4268886"/>
              <a:chExt cx="60717" cy="122559"/>
            </a:xfrm>
          </p:grpSpPr>
          <p:sp>
            <p:nvSpPr>
              <p:cNvPr id="4400" name="Google Shape;4400;p10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1" name="Google Shape;4401;p10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02" name="Google Shape;4402;p108"/>
          <p:cNvGrpSpPr/>
          <p:nvPr/>
        </p:nvGrpSpPr>
        <p:grpSpPr>
          <a:xfrm>
            <a:off x="3409981" y="1496104"/>
            <a:ext cx="1675870" cy="758251"/>
            <a:chOff x="3530532" y="1496185"/>
            <a:chExt cx="1562000" cy="706730"/>
          </a:xfrm>
        </p:grpSpPr>
        <p:cxnSp>
          <p:nvCxnSpPr>
            <p:cNvPr id="4403" name="Google Shape;4403;p10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04" name="Google Shape;4404;p108"/>
            <p:cNvGrpSpPr/>
            <p:nvPr/>
          </p:nvGrpSpPr>
          <p:grpSpPr>
            <a:xfrm>
              <a:off x="3530532" y="1496185"/>
              <a:ext cx="323430" cy="463587"/>
              <a:chOff x="3530532" y="1496185"/>
              <a:chExt cx="323430" cy="463587"/>
            </a:xfrm>
          </p:grpSpPr>
          <p:grpSp>
            <p:nvGrpSpPr>
              <p:cNvPr id="4405" name="Google Shape;4405;p108"/>
              <p:cNvGrpSpPr/>
              <p:nvPr/>
            </p:nvGrpSpPr>
            <p:grpSpPr>
              <a:xfrm>
                <a:off x="3567462" y="1496185"/>
                <a:ext cx="286500" cy="361376"/>
                <a:chOff x="3567462" y="1496185"/>
                <a:chExt cx="286500" cy="361376"/>
              </a:xfrm>
            </p:grpSpPr>
            <p:cxnSp>
              <p:nvCxnSpPr>
                <p:cNvPr id="4406" name="Google Shape;4406;p10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07" name="Google Shape;4407;p10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8" name="Google Shape;4408;p10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108"/>
            <p:cNvGrpSpPr/>
            <p:nvPr/>
          </p:nvGrpSpPr>
          <p:grpSpPr>
            <a:xfrm>
              <a:off x="3891569" y="1779209"/>
              <a:ext cx="323945" cy="423706"/>
              <a:chOff x="3891569" y="1779209"/>
              <a:chExt cx="323945" cy="423706"/>
            </a:xfrm>
          </p:grpSpPr>
          <p:grpSp>
            <p:nvGrpSpPr>
              <p:cNvPr id="4410" name="Google Shape;4410;p108"/>
              <p:cNvGrpSpPr/>
              <p:nvPr/>
            </p:nvGrpSpPr>
            <p:grpSpPr>
              <a:xfrm>
                <a:off x="3929014" y="1881638"/>
                <a:ext cx="286500" cy="321278"/>
                <a:chOff x="3929014" y="1881638"/>
                <a:chExt cx="286500" cy="321278"/>
              </a:xfrm>
            </p:grpSpPr>
            <p:cxnSp>
              <p:nvCxnSpPr>
                <p:cNvPr id="4411" name="Google Shape;4411;p10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12" name="Google Shape;4412;p10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10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108"/>
            <p:cNvGrpSpPr/>
            <p:nvPr/>
          </p:nvGrpSpPr>
          <p:grpSpPr>
            <a:xfrm>
              <a:off x="4252606" y="1496185"/>
              <a:ext cx="324721" cy="463587"/>
              <a:chOff x="4252606" y="1496185"/>
              <a:chExt cx="324721" cy="463587"/>
            </a:xfrm>
          </p:grpSpPr>
          <p:grpSp>
            <p:nvGrpSpPr>
              <p:cNvPr id="4415" name="Google Shape;4415;p108"/>
              <p:cNvGrpSpPr/>
              <p:nvPr/>
            </p:nvGrpSpPr>
            <p:grpSpPr>
              <a:xfrm>
                <a:off x="4290828" y="1496185"/>
                <a:ext cx="286500" cy="361376"/>
                <a:chOff x="4290828" y="1496185"/>
                <a:chExt cx="286500" cy="361376"/>
              </a:xfrm>
            </p:grpSpPr>
            <p:cxnSp>
              <p:nvCxnSpPr>
                <p:cNvPr id="4416" name="Google Shape;4416;p10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17" name="Google Shape;4417;p10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8" name="Google Shape;4418;p10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08"/>
            <p:cNvGrpSpPr/>
            <p:nvPr/>
          </p:nvGrpSpPr>
          <p:grpSpPr>
            <a:xfrm>
              <a:off x="4613643" y="1763716"/>
              <a:ext cx="325308" cy="439200"/>
              <a:chOff x="4613643" y="1763716"/>
              <a:chExt cx="325308" cy="439200"/>
            </a:xfrm>
          </p:grpSpPr>
          <p:grpSp>
            <p:nvGrpSpPr>
              <p:cNvPr id="4420" name="Google Shape;4420;p108"/>
              <p:cNvGrpSpPr/>
              <p:nvPr/>
            </p:nvGrpSpPr>
            <p:grpSpPr>
              <a:xfrm>
                <a:off x="4652451" y="1879538"/>
                <a:ext cx="286500" cy="323378"/>
                <a:chOff x="4652451" y="1879538"/>
                <a:chExt cx="286500" cy="323378"/>
              </a:xfrm>
            </p:grpSpPr>
            <p:cxnSp>
              <p:nvCxnSpPr>
                <p:cNvPr id="4421" name="Google Shape;4421;p10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22" name="Google Shape;4422;p10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3" name="Google Shape;4423;p10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108"/>
          <p:cNvGrpSpPr/>
          <p:nvPr/>
        </p:nvGrpSpPr>
        <p:grpSpPr>
          <a:xfrm>
            <a:off x="3421841" y="2349730"/>
            <a:ext cx="1652173" cy="391517"/>
            <a:chOff x="3512551" y="2358270"/>
            <a:chExt cx="1597383" cy="378533"/>
          </a:xfrm>
        </p:grpSpPr>
        <p:cxnSp>
          <p:nvCxnSpPr>
            <p:cNvPr id="4425" name="Google Shape;4425;p108"/>
            <p:cNvCxnSpPr>
              <a:stCxn id="4426" idx="6"/>
              <a:endCxn id="44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28" name="Google Shape;4428;p108"/>
            <p:cNvGrpSpPr/>
            <p:nvPr/>
          </p:nvGrpSpPr>
          <p:grpSpPr>
            <a:xfrm>
              <a:off x="3512551" y="2358270"/>
              <a:ext cx="225647" cy="307714"/>
              <a:chOff x="2182679" y="2004714"/>
              <a:chExt cx="792300" cy="1080458"/>
            </a:xfrm>
          </p:grpSpPr>
          <p:cxnSp>
            <p:nvCxnSpPr>
              <p:cNvPr id="4429" name="Google Shape;4429;p108"/>
              <p:cNvCxnSpPr>
                <a:stCxn id="44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26" name="Google Shape;4426;p10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0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08"/>
            <p:cNvGrpSpPr/>
            <p:nvPr/>
          </p:nvGrpSpPr>
          <p:grpSpPr>
            <a:xfrm>
              <a:off x="3969644" y="2440153"/>
              <a:ext cx="225853" cy="296651"/>
              <a:chOff x="3775710" y="1729289"/>
              <a:chExt cx="136500" cy="179289"/>
            </a:xfrm>
          </p:grpSpPr>
          <p:cxnSp>
            <p:nvCxnSpPr>
              <p:cNvPr id="4432" name="Google Shape;4432;p10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33" name="Google Shape;4433;p10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0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108"/>
            <p:cNvGrpSpPr/>
            <p:nvPr/>
          </p:nvGrpSpPr>
          <p:grpSpPr>
            <a:xfrm>
              <a:off x="4427051" y="2358270"/>
              <a:ext cx="225647" cy="307714"/>
              <a:chOff x="5393704" y="2004714"/>
              <a:chExt cx="792300" cy="1080458"/>
            </a:xfrm>
          </p:grpSpPr>
          <p:cxnSp>
            <p:nvCxnSpPr>
              <p:cNvPr id="4436" name="Google Shape;4436;p108"/>
              <p:cNvCxnSpPr>
                <a:stCxn id="44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38" name="Google Shape;4438;p10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0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108"/>
            <p:cNvGrpSpPr/>
            <p:nvPr/>
          </p:nvGrpSpPr>
          <p:grpSpPr>
            <a:xfrm>
              <a:off x="4884287" y="2440252"/>
              <a:ext cx="225647" cy="296532"/>
              <a:chOff x="6999166" y="2292572"/>
              <a:chExt cx="792300" cy="1041192"/>
            </a:xfrm>
          </p:grpSpPr>
          <p:cxnSp>
            <p:nvCxnSpPr>
              <p:cNvPr id="4440" name="Google Shape;4440;p10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27" name="Google Shape;4427;p10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0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2" name="Google Shape;4442;p108"/>
          <p:cNvGrpSpPr/>
          <p:nvPr/>
        </p:nvGrpSpPr>
        <p:grpSpPr>
          <a:xfrm>
            <a:off x="6842649" y="1185930"/>
            <a:ext cx="1581844" cy="732818"/>
            <a:chOff x="634175" y="2986275"/>
            <a:chExt cx="3147949" cy="1458344"/>
          </a:xfrm>
        </p:grpSpPr>
        <p:cxnSp>
          <p:nvCxnSpPr>
            <p:cNvPr id="4443" name="Google Shape;4443;p108"/>
            <p:cNvCxnSpPr>
              <a:stCxn id="4444" idx="4"/>
              <a:endCxn id="44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46" name="Google Shape;4446;p108"/>
            <p:cNvCxnSpPr>
              <a:stCxn id="4445" idx="0"/>
              <a:endCxn id="44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48" name="Google Shape;4448;p108"/>
            <p:cNvCxnSpPr>
              <a:stCxn id="4447" idx="4"/>
              <a:endCxn id="44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50" name="Google Shape;4450;p108"/>
            <p:cNvCxnSpPr>
              <a:stCxn id="4449" idx="0"/>
              <a:endCxn id="44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51" name="Google Shape;4451;p10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47" name="Google Shape;4447;p10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44" name="Google Shape;4444;p10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49" name="Google Shape;4449;p10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45" name="Google Shape;4445;p10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52" name="Google Shape;4452;p108"/>
          <p:cNvGrpSpPr/>
          <p:nvPr/>
        </p:nvGrpSpPr>
        <p:grpSpPr>
          <a:xfrm>
            <a:off x="3410364" y="2880240"/>
            <a:ext cx="1675128" cy="313674"/>
            <a:chOff x="998425" y="1182125"/>
            <a:chExt cx="1065400" cy="199500"/>
          </a:xfrm>
        </p:grpSpPr>
        <p:sp>
          <p:nvSpPr>
            <p:cNvPr id="4453" name="Google Shape;4453;p10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0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0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108"/>
          <p:cNvGrpSpPr/>
          <p:nvPr/>
        </p:nvGrpSpPr>
        <p:grpSpPr>
          <a:xfrm>
            <a:off x="3410363" y="3836206"/>
            <a:ext cx="1675129" cy="525345"/>
            <a:chOff x="5194708" y="3484366"/>
            <a:chExt cx="3148148" cy="987304"/>
          </a:xfrm>
        </p:grpSpPr>
        <p:grpSp>
          <p:nvGrpSpPr>
            <p:cNvPr id="4459" name="Google Shape;4459;p108"/>
            <p:cNvGrpSpPr/>
            <p:nvPr/>
          </p:nvGrpSpPr>
          <p:grpSpPr>
            <a:xfrm>
              <a:off x="7531521" y="3484366"/>
              <a:ext cx="811335" cy="987304"/>
              <a:chOff x="3379425" y="1617275"/>
              <a:chExt cx="1090650" cy="1327200"/>
            </a:xfrm>
          </p:grpSpPr>
          <p:sp>
            <p:nvSpPr>
              <p:cNvPr id="4460" name="Google Shape;4460;p10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0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0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108"/>
            <p:cNvGrpSpPr/>
            <p:nvPr/>
          </p:nvGrpSpPr>
          <p:grpSpPr>
            <a:xfrm>
              <a:off x="6752546" y="3484366"/>
              <a:ext cx="811428" cy="987304"/>
              <a:chOff x="2332275" y="1617275"/>
              <a:chExt cx="1090775" cy="1327200"/>
            </a:xfrm>
          </p:grpSpPr>
          <p:sp>
            <p:nvSpPr>
              <p:cNvPr id="4464" name="Google Shape;4464;p10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0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0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108"/>
            <p:cNvGrpSpPr/>
            <p:nvPr/>
          </p:nvGrpSpPr>
          <p:grpSpPr>
            <a:xfrm>
              <a:off x="5973664" y="3484366"/>
              <a:ext cx="811335" cy="987304"/>
              <a:chOff x="1285250" y="1617275"/>
              <a:chExt cx="1090650" cy="1327200"/>
            </a:xfrm>
          </p:grpSpPr>
          <p:sp>
            <p:nvSpPr>
              <p:cNvPr id="4468" name="Google Shape;4468;p10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0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0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108"/>
            <p:cNvGrpSpPr/>
            <p:nvPr/>
          </p:nvGrpSpPr>
          <p:grpSpPr>
            <a:xfrm>
              <a:off x="5194708" y="3484366"/>
              <a:ext cx="811409" cy="987304"/>
              <a:chOff x="238125" y="1617275"/>
              <a:chExt cx="1090750" cy="1327200"/>
            </a:xfrm>
          </p:grpSpPr>
          <p:sp>
            <p:nvSpPr>
              <p:cNvPr id="4472" name="Google Shape;4472;p10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0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0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108"/>
          <p:cNvGrpSpPr/>
          <p:nvPr/>
        </p:nvGrpSpPr>
        <p:grpSpPr>
          <a:xfrm>
            <a:off x="6844048" y="2482095"/>
            <a:ext cx="1579046" cy="522230"/>
            <a:chOff x="6853641" y="2534077"/>
            <a:chExt cx="1515545" cy="501229"/>
          </a:xfrm>
        </p:grpSpPr>
        <p:grpSp>
          <p:nvGrpSpPr>
            <p:cNvPr id="4476" name="Google Shape;4476;p108"/>
            <p:cNvGrpSpPr/>
            <p:nvPr/>
          </p:nvGrpSpPr>
          <p:grpSpPr>
            <a:xfrm>
              <a:off x="6853641" y="2618923"/>
              <a:ext cx="1515545" cy="324556"/>
              <a:chOff x="6853641" y="2618923"/>
              <a:chExt cx="1515545" cy="324556"/>
            </a:xfrm>
          </p:grpSpPr>
          <p:sp>
            <p:nvSpPr>
              <p:cNvPr id="4477" name="Google Shape;4477;p10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0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0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0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0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10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0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0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0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0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108"/>
          <p:cNvGrpSpPr/>
          <p:nvPr/>
        </p:nvGrpSpPr>
        <p:grpSpPr>
          <a:xfrm>
            <a:off x="3438940" y="3357136"/>
            <a:ext cx="1617976" cy="346616"/>
            <a:chOff x="1808063" y="4294338"/>
            <a:chExt cx="3370782" cy="721817"/>
          </a:xfrm>
        </p:grpSpPr>
        <p:sp>
          <p:nvSpPr>
            <p:cNvPr id="4488" name="Google Shape;4488;p10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0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0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0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0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0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0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0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0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0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108"/>
          <p:cNvGrpSpPr/>
          <p:nvPr/>
        </p:nvGrpSpPr>
        <p:grpSpPr>
          <a:xfrm>
            <a:off x="5264936" y="4023886"/>
            <a:ext cx="1417067" cy="350605"/>
            <a:chOff x="4234950" y="2101012"/>
            <a:chExt cx="4219974" cy="1044090"/>
          </a:xfrm>
        </p:grpSpPr>
        <p:sp>
          <p:nvSpPr>
            <p:cNvPr id="4499" name="Google Shape;4499;p10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0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0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0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0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0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0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0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0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0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108"/>
          <p:cNvGrpSpPr/>
          <p:nvPr/>
        </p:nvGrpSpPr>
        <p:grpSpPr>
          <a:xfrm>
            <a:off x="6840408" y="2014643"/>
            <a:ext cx="1586327" cy="371557"/>
            <a:chOff x="1247650" y="2075423"/>
            <a:chExt cx="6648477" cy="1557238"/>
          </a:xfrm>
        </p:grpSpPr>
        <p:sp>
          <p:nvSpPr>
            <p:cNvPr id="4516" name="Google Shape;4516;p10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0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0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0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0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108"/>
          <p:cNvGrpSpPr/>
          <p:nvPr/>
        </p:nvGrpSpPr>
        <p:grpSpPr>
          <a:xfrm>
            <a:off x="5271678" y="1167833"/>
            <a:ext cx="1415601" cy="1648533"/>
            <a:chOff x="1839112" y="2209163"/>
            <a:chExt cx="1918159" cy="2233784"/>
          </a:xfrm>
        </p:grpSpPr>
        <p:sp>
          <p:nvSpPr>
            <p:cNvPr id="4523" name="Google Shape;4523;p10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0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0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6" name="Google Shape;4526;p108"/>
            <p:cNvCxnSpPr>
              <a:stCxn id="4523" idx="6"/>
              <a:endCxn id="452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27" name="Google Shape;4527;p108"/>
            <p:cNvCxnSpPr>
              <a:stCxn id="4524" idx="4"/>
              <a:endCxn id="45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29" name="Google Shape;4529;p108"/>
            <p:cNvCxnSpPr>
              <a:stCxn id="4528" idx="6"/>
              <a:endCxn id="452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30" name="Google Shape;4530;p108"/>
            <p:cNvCxnSpPr>
              <a:stCxn id="4525" idx="4"/>
              <a:endCxn id="45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28" name="Google Shape;4528;p10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0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0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3" name="Google Shape;4533;p108"/>
            <p:cNvCxnSpPr>
              <a:endCxn id="45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34" name="Google Shape;4534;p108"/>
          <p:cNvGrpSpPr/>
          <p:nvPr/>
        </p:nvGrpSpPr>
        <p:grpSpPr>
          <a:xfrm>
            <a:off x="3428944" y="1185917"/>
            <a:ext cx="1637968" cy="154942"/>
            <a:chOff x="238125" y="2506075"/>
            <a:chExt cx="7115411" cy="673075"/>
          </a:xfrm>
        </p:grpSpPr>
        <p:sp>
          <p:nvSpPr>
            <p:cNvPr id="4535" name="Google Shape;4535;p10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0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0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0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108"/>
          <p:cNvGrpSpPr/>
          <p:nvPr/>
        </p:nvGrpSpPr>
        <p:grpSpPr>
          <a:xfrm>
            <a:off x="1969680" y="1500635"/>
            <a:ext cx="1262932" cy="785408"/>
            <a:chOff x="548861" y="389676"/>
            <a:chExt cx="3843371" cy="2390163"/>
          </a:xfrm>
        </p:grpSpPr>
        <p:cxnSp>
          <p:nvCxnSpPr>
            <p:cNvPr id="4541" name="Google Shape;4541;p10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42" name="Google Shape;4542;p10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43" name="Google Shape;4543;p10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44" name="Google Shape;4544;p10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45" name="Google Shape;4545;p10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46" name="Google Shape;4546;p10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7" name="Google Shape;4547;p10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48" name="Google Shape;4548;p10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0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0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0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0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108"/>
          <p:cNvGrpSpPr/>
          <p:nvPr/>
        </p:nvGrpSpPr>
        <p:grpSpPr>
          <a:xfrm>
            <a:off x="757812" y="2607512"/>
            <a:ext cx="1412054" cy="633562"/>
            <a:chOff x="1187400" y="2529299"/>
            <a:chExt cx="6769193" cy="2241903"/>
          </a:xfrm>
        </p:grpSpPr>
        <p:sp>
          <p:nvSpPr>
            <p:cNvPr id="4555" name="Google Shape;4555;p10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56" name="Google Shape;4556;p10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57" name="Google Shape;4557;p10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58" name="Google Shape;4558;p10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59" name="Google Shape;4559;p10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0" name="Google Shape;4560;p10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1" name="Google Shape;4561;p10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62" name="Google Shape;4562;p108"/>
            <p:cNvCxnSpPr>
              <a:stCxn id="4555" idx="2"/>
              <a:endCxn id="45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3" name="Google Shape;4563;p108"/>
            <p:cNvCxnSpPr>
              <a:stCxn id="4557" idx="0"/>
              <a:endCxn id="45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4" name="Google Shape;4564;p108"/>
            <p:cNvCxnSpPr>
              <a:stCxn id="4557" idx="2"/>
              <a:endCxn id="45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5" name="Google Shape;4565;p108"/>
            <p:cNvCxnSpPr>
              <a:stCxn id="4558" idx="0"/>
              <a:endCxn id="45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6" name="Google Shape;4566;p108"/>
            <p:cNvCxnSpPr>
              <a:stCxn id="4556" idx="2"/>
              <a:endCxn id="45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7" name="Google Shape;4567;p108"/>
            <p:cNvCxnSpPr>
              <a:stCxn id="4560" idx="0"/>
              <a:endCxn id="45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68" name="Google Shape;4568;p108"/>
          <p:cNvGrpSpPr/>
          <p:nvPr/>
        </p:nvGrpSpPr>
        <p:grpSpPr>
          <a:xfrm>
            <a:off x="6844058" y="3100221"/>
            <a:ext cx="1579035" cy="540873"/>
            <a:chOff x="6895650" y="3126697"/>
            <a:chExt cx="1436662" cy="492105"/>
          </a:xfrm>
        </p:grpSpPr>
        <p:sp>
          <p:nvSpPr>
            <p:cNvPr id="4569" name="Google Shape;4569;p10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0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0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4" name="Google Shape;4574;p108"/>
            <p:cNvGrpSpPr/>
            <p:nvPr/>
          </p:nvGrpSpPr>
          <p:grpSpPr>
            <a:xfrm>
              <a:off x="6995957" y="3335810"/>
              <a:ext cx="1230393" cy="71754"/>
              <a:chOff x="6995957" y="3287964"/>
              <a:chExt cx="1230393" cy="71754"/>
            </a:xfrm>
          </p:grpSpPr>
          <p:sp>
            <p:nvSpPr>
              <p:cNvPr id="4575" name="Google Shape;4575;p10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0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0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0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0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0" name="Google Shape;4580;p108"/>
          <p:cNvGrpSpPr/>
          <p:nvPr/>
        </p:nvGrpSpPr>
        <p:grpSpPr>
          <a:xfrm>
            <a:off x="6842640" y="3736984"/>
            <a:ext cx="1581862" cy="650625"/>
            <a:chOff x="6777990" y="3710194"/>
            <a:chExt cx="1646915" cy="677382"/>
          </a:xfrm>
        </p:grpSpPr>
        <p:grpSp>
          <p:nvGrpSpPr>
            <p:cNvPr id="4581" name="Google Shape;4581;p108"/>
            <p:cNvGrpSpPr/>
            <p:nvPr/>
          </p:nvGrpSpPr>
          <p:grpSpPr>
            <a:xfrm>
              <a:off x="6777990" y="3874492"/>
              <a:ext cx="411129" cy="513083"/>
              <a:chOff x="6777990" y="3874492"/>
              <a:chExt cx="411129" cy="513083"/>
            </a:xfrm>
          </p:grpSpPr>
          <p:cxnSp>
            <p:nvCxnSpPr>
              <p:cNvPr id="4582" name="Google Shape;4582;p10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83" name="Google Shape;4583;p10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108"/>
            <p:cNvGrpSpPr/>
            <p:nvPr/>
          </p:nvGrpSpPr>
          <p:grpSpPr>
            <a:xfrm>
              <a:off x="7188425" y="3710194"/>
              <a:ext cx="411123" cy="520535"/>
              <a:chOff x="7188425" y="3710194"/>
              <a:chExt cx="411123" cy="520535"/>
            </a:xfrm>
          </p:grpSpPr>
          <p:cxnSp>
            <p:nvCxnSpPr>
              <p:cNvPr id="4585" name="Google Shape;4585;p10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86" name="Google Shape;4586;p10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108"/>
            <p:cNvGrpSpPr/>
            <p:nvPr/>
          </p:nvGrpSpPr>
          <p:grpSpPr>
            <a:xfrm>
              <a:off x="7603341" y="3874492"/>
              <a:ext cx="411474" cy="513083"/>
              <a:chOff x="7603341" y="3874492"/>
              <a:chExt cx="411474" cy="513083"/>
            </a:xfrm>
          </p:grpSpPr>
          <p:cxnSp>
            <p:nvCxnSpPr>
              <p:cNvPr id="4588" name="Google Shape;4588;p10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89" name="Google Shape;4589;p10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108"/>
            <p:cNvGrpSpPr/>
            <p:nvPr/>
          </p:nvGrpSpPr>
          <p:grpSpPr>
            <a:xfrm>
              <a:off x="8013776" y="3722847"/>
              <a:ext cx="411129" cy="507881"/>
              <a:chOff x="8013776" y="3722847"/>
              <a:chExt cx="411129" cy="507881"/>
            </a:xfrm>
          </p:grpSpPr>
          <p:cxnSp>
            <p:nvCxnSpPr>
              <p:cNvPr id="4591" name="Google Shape;4591;p10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92" name="Google Shape;4592;p10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3" name="Google Shape;4593;p108"/>
          <p:cNvGrpSpPr/>
          <p:nvPr/>
        </p:nvGrpSpPr>
        <p:grpSpPr>
          <a:xfrm>
            <a:off x="5262155" y="2909824"/>
            <a:ext cx="1421889" cy="1020603"/>
            <a:chOff x="5190863" y="2824811"/>
            <a:chExt cx="1544860" cy="1108869"/>
          </a:xfrm>
        </p:grpSpPr>
        <p:grpSp>
          <p:nvGrpSpPr>
            <p:cNvPr id="4594" name="Google Shape;4594;p108"/>
            <p:cNvGrpSpPr/>
            <p:nvPr/>
          </p:nvGrpSpPr>
          <p:grpSpPr>
            <a:xfrm>
              <a:off x="5938695" y="3176919"/>
              <a:ext cx="685761" cy="404739"/>
              <a:chOff x="5938695" y="3176919"/>
              <a:chExt cx="685761" cy="404739"/>
            </a:xfrm>
          </p:grpSpPr>
          <p:grpSp>
            <p:nvGrpSpPr>
              <p:cNvPr id="4595" name="Google Shape;4595;p108"/>
              <p:cNvGrpSpPr/>
              <p:nvPr/>
            </p:nvGrpSpPr>
            <p:grpSpPr>
              <a:xfrm>
                <a:off x="5938695" y="3176919"/>
                <a:ext cx="685761" cy="404739"/>
                <a:chOff x="5938695" y="3176919"/>
                <a:chExt cx="685761" cy="404739"/>
              </a:xfrm>
            </p:grpSpPr>
            <p:sp>
              <p:nvSpPr>
                <p:cNvPr id="4596" name="Google Shape;4596;p10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8" name="Google Shape;4598;p10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108"/>
            <p:cNvGrpSpPr/>
            <p:nvPr/>
          </p:nvGrpSpPr>
          <p:grpSpPr>
            <a:xfrm>
              <a:off x="5305233" y="3176835"/>
              <a:ext cx="685971" cy="404655"/>
              <a:chOff x="5305233" y="3176835"/>
              <a:chExt cx="685971" cy="404655"/>
            </a:xfrm>
          </p:grpSpPr>
          <p:grpSp>
            <p:nvGrpSpPr>
              <p:cNvPr id="4600" name="Google Shape;4600;p108"/>
              <p:cNvGrpSpPr/>
              <p:nvPr/>
            </p:nvGrpSpPr>
            <p:grpSpPr>
              <a:xfrm>
                <a:off x="5305233" y="3176835"/>
                <a:ext cx="685971" cy="404655"/>
                <a:chOff x="5305233" y="3176835"/>
                <a:chExt cx="685971" cy="404655"/>
              </a:xfrm>
            </p:grpSpPr>
            <p:sp>
              <p:nvSpPr>
                <p:cNvPr id="4601" name="Google Shape;4601;p10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3" name="Google Shape;4603;p10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4" name="Google Shape;4604;p10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5" name="Google Shape;4605;p108"/>
            <p:cNvGrpSpPr/>
            <p:nvPr/>
          </p:nvGrpSpPr>
          <p:grpSpPr>
            <a:xfrm>
              <a:off x="5657361" y="2824811"/>
              <a:ext cx="1078361" cy="404655"/>
              <a:chOff x="5657361" y="2824811"/>
              <a:chExt cx="1078361" cy="404655"/>
            </a:xfrm>
          </p:grpSpPr>
          <p:grpSp>
            <p:nvGrpSpPr>
              <p:cNvPr id="4606" name="Google Shape;4606;p108"/>
              <p:cNvGrpSpPr/>
              <p:nvPr/>
            </p:nvGrpSpPr>
            <p:grpSpPr>
              <a:xfrm>
                <a:off x="5657361" y="2824811"/>
                <a:ext cx="1078361" cy="404655"/>
                <a:chOff x="5657361" y="2824811"/>
                <a:chExt cx="1078361" cy="404655"/>
              </a:xfrm>
            </p:grpSpPr>
            <p:grpSp>
              <p:nvGrpSpPr>
                <p:cNvPr id="4607" name="Google Shape;4607;p108"/>
                <p:cNvGrpSpPr/>
                <p:nvPr/>
              </p:nvGrpSpPr>
              <p:grpSpPr>
                <a:xfrm>
                  <a:off x="5938485" y="2824811"/>
                  <a:ext cx="797237" cy="404655"/>
                  <a:chOff x="5938485" y="2824811"/>
                  <a:chExt cx="797237" cy="404655"/>
                </a:xfrm>
              </p:grpSpPr>
              <p:sp>
                <p:nvSpPr>
                  <p:cNvPr id="4608" name="Google Shape;4608;p10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10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1" name="Google Shape;4611;p10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108"/>
            <p:cNvGrpSpPr/>
            <p:nvPr/>
          </p:nvGrpSpPr>
          <p:grpSpPr>
            <a:xfrm>
              <a:off x="5190863" y="3528942"/>
              <a:ext cx="1078026" cy="404739"/>
              <a:chOff x="5190863" y="3528942"/>
              <a:chExt cx="1078026" cy="404739"/>
            </a:xfrm>
          </p:grpSpPr>
          <p:sp>
            <p:nvSpPr>
              <p:cNvPr id="4613" name="Google Shape;4613;p10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108"/>
              <p:cNvGrpSpPr/>
              <p:nvPr/>
            </p:nvGrpSpPr>
            <p:grpSpPr>
              <a:xfrm>
                <a:off x="5190863" y="3528942"/>
                <a:ext cx="1078026" cy="404739"/>
                <a:chOff x="5190863" y="3528942"/>
                <a:chExt cx="1078026" cy="404739"/>
              </a:xfrm>
            </p:grpSpPr>
            <p:sp>
              <p:nvSpPr>
                <p:cNvPr id="4615" name="Google Shape;4615;p10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0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7" name="Google Shape;4617;p108"/>
          <p:cNvGrpSpPr/>
          <p:nvPr/>
        </p:nvGrpSpPr>
        <p:grpSpPr>
          <a:xfrm>
            <a:off x="728162" y="1474292"/>
            <a:ext cx="1086719" cy="879487"/>
            <a:chOff x="803162" y="1474292"/>
            <a:chExt cx="1086719" cy="879487"/>
          </a:xfrm>
        </p:grpSpPr>
        <p:grpSp>
          <p:nvGrpSpPr>
            <p:cNvPr id="4618" name="Google Shape;4618;p108"/>
            <p:cNvGrpSpPr/>
            <p:nvPr/>
          </p:nvGrpSpPr>
          <p:grpSpPr>
            <a:xfrm>
              <a:off x="803162" y="1625948"/>
              <a:ext cx="445856" cy="576579"/>
              <a:chOff x="803162" y="1625948"/>
              <a:chExt cx="445856" cy="576579"/>
            </a:xfrm>
          </p:grpSpPr>
          <p:sp>
            <p:nvSpPr>
              <p:cNvPr id="4619" name="Google Shape;4619;p10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0" name="Google Shape;4620;p108"/>
              <p:cNvGrpSpPr/>
              <p:nvPr/>
            </p:nvGrpSpPr>
            <p:grpSpPr>
              <a:xfrm>
                <a:off x="1056023" y="1625948"/>
                <a:ext cx="192995" cy="576579"/>
                <a:chOff x="1056023" y="1625948"/>
                <a:chExt cx="192995" cy="576579"/>
              </a:xfrm>
            </p:grpSpPr>
            <p:sp>
              <p:nvSpPr>
                <p:cNvPr id="4621" name="Google Shape;4621;p10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0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0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0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6" name="Google Shape;4626;p108"/>
            <p:cNvGrpSpPr/>
            <p:nvPr/>
          </p:nvGrpSpPr>
          <p:grpSpPr>
            <a:xfrm>
              <a:off x="1371406" y="1474292"/>
              <a:ext cx="518475" cy="879487"/>
              <a:chOff x="1398231" y="1474292"/>
              <a:chExt cx="518475" cy="879487"/>
            </a:xfrm>
          </p:grpSpPr>
          <p:grpSp>
            <p:nvGrpSpPr>
              <p:cNvPr id="4627" name="Google Shape;4627;p108"/>
              <p:cNvGrpSpPr/>
              <p:nvPr/>
            </p:nvGrpSpPr>
            <p:grpSpPr>
              <a:xfrm>
                <a:off x="1398231" y="1474292"/>
                <a:ext cx="518475" cy="341643"/>
                <a:chOff x="1398231" y="1474292"/>
                <a:chExt cx="518475" cy="341643"/>
              </a:xfrm>
            </p:grpSpPr>
            <p:sp>
              <p:nvSpPr>
                <p:cNvPr id="4628" name="Google Shape;4628;p10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9" name="Google Shape;4629;p108"/>
                <p:cNvGrpSpPr/>
                <p:nvPr/>
              </p:nvGrpSpPr>
              <p:grpSpPr>
                <a:xfrm>
                  <a:off x="1616453" y="1474292"/>
                  <a:ext cx="300253" cy="341643"/>
                  <a:chOff x="1616453" y="1475379"/>
                  <a:chExt cx="300253" cy="341643"/>
                </a:xfrm>
              </p:grpSpPr>
              <p:sp>
                <p:nvSpPr>
                  <p:cNvPr id="4630" name="Google Shape;4630;p10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7" name="Google Shape;4637;p108"/>
                  <p:cNvGrpSpPr/>
                  <p:nvPr/>
                </p:nvGrpSpPr>
                <p:grpSpPr>
                  <a:xfrm>
                    <a:off x="1839639" y="1475379"/>
                    <a:ext cx="77067" cy="341643"/>
                    <a:chOff x="1839639" y="1475379"/>
                    <a:chExt cx="77067" cy="341643"/>
                  </a:xfrm>
                </p:grpSpPr>
                <p:sp>
                  <p:nvSpPr>
                    <p:cNvPr id="4638" name="Google Shape;4638;p10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0" name="Google Shape;4640;p108"/>
              <p:cNvGrpSpPr/>
              <p:nvPr/>
            </p:nvGrpSpPr>
            <p:grpSpPr>
              <a:xfrm>
                <a:off x="1398451" y="2012951"/>
                <a:ext cx="518255" cy="340828"/>
                <a:chOff x="1398451" y="2012951"/>
                <a:chExt cx="518255" cy="340828"/>
              </a:xfrm>
            </p:grpSpPr>
            <p:sp>
              <p:nvSpPr>
                <p:cNvPr id="4641" name="Google Shape;4641;p10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2" name="Google Shape;4642;p108"/>
                <p:cNvGrpSpPr/>
                <p:nvPr/>
              </p:nvGrpSpPr>
              <p:grpSpPr>
                <a:xfrm>
                  <a:off x="1616453" y="2012951"/>
                  <a:ext cx="300253" cy="340828"/>
                  <a:chOff x="1616453" y="2013538"/>
                  <a:chExt cx="300253" cy="340828"/>
                </a:xfrm>
              </p:grpSpPr>
              <p:sp>
                <p:nvSpPr>
                  <p:cNvPr id="4643" name="Google Shape;4643;p10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0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0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0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0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108"/>
                  <p:cNvGrpSpPr/>
                  <p:nvPr/>
                </p:nvGrpSpPr>
                <p:grpSpPr>
                  <a:xfrm>
                    <a:off x="1839639" y="2013538"/>
                    <a:ext cx="77067" cy="340828"/>
                    <a:chOff x="1839639" y="2013538"/>
                    <a:chExt cx="77067" cy="340828"/>
                  </a:xfrm>
                </p:grpSpPr>
                <p:sp>
                  <p:nvSpPr>
                    <p:cNvPr id="4651" name="Google Shape;4651;p10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0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53" name="Google Shape;4653;p108"/>
          <p:cNvGrpSpPr/>
          <p:nvPr/>
        </p:nvGrpSpPr>
        <p:grpSpPr>
          <a:xfrm>
            <a:off x="724986" y="3605478"/>
            <a:ext cx="1368681" cy="682918"/>
            <a:chOff x="724986" y="3605478"/>
            <a:chExt cx="1368681" cy="682918"/>
          </a:xfrm>
        </p:grpSpPr>
        <p:grpSp>
          <p:nvGrpSpPr>
            <p:cNvPr id="4654" name="Google Shape;4654;p108"/>
            <p:cNvGrpSpPr/>
            <p:nvPr/>
          </p:nvGrpSpPr>
          <p:grpSpPr>
            <a:xfrm>
              <a:off x="1289102" y="3823629"/>
              <a:ext cx="240442" cy="250435"/>
              <a:chOff x="-165066" y="3843615"/>
              <a:chExt cx="221259" cy="230455"/>
            </a:xfrm>
          </p:grpSpPr>
          <p:sp>
            <p:nvSpPr>
              <p:cNvPr id="4655" name="Google Shape;4655;p10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0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0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0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0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0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0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0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0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0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0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0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108"/>
            <p:cNvGrpSpPr/>
            <p:nvPr/>
          </p:nvGrpSpPr>
          <p:grpSpPr>
            <a:xfrm>
              <a:off x="724986" y="3605478"/>
              <a:ext cx="1368681" cy="682918"/>
              <a:chOff x="724986" y="3605478"/>
              <a:chExt cx="1368681" cy="682918"/>
            </a:xfrm>
          </p:grpSpPr>
          <p:grpSp>
            <p:nvGrpSpPr>
              <p:cNvPr id="4676" name="Google Shape;4676;p108"/>
              <p:cNvGrpSpPr/>
              <p:nvPr/>
            </p:nvGrpSpPr>
            <p:grpSpPr>
              <a:xfrm>
                <a:off x="1498221" y="4047614"/>
                <a:ext cx="529172" cy="240783"/>
                <a:chOff x="1498221" y="4047614"/>
                <a:chExt cx="529172" cy="240783"/>
              </a:xfrm>
            </p:grpSpPr>
            <p:grpSp>
              <p:nvGrpSpPr>
                <p:cNvPr id="4677" name="Google Shape;4677;p108"/>
                <p:cNvGrpSpPr/>
                <p:nvPr/>
              </p:nvGrpSpPr>
              <p:grpSpPr>
                <a:xfrm>
                  <a:off x="1826655" y="4224370"/>
                  <a:ext cx="200738" cy="25631"/>
                  <a:chOff x="1826655" y="4224370"/>
                  <a:chExt cx="200738" cy="25631"/>
                </a:xfrm>
              </p:grpSpPr>
              <p:sp>
                <p:nvSpPr>
                  <p:cNvPr id="4678" name="Google Shape;4678;p10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0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108"/>
                <p:cNvGrpSpPr/>
                <p:nvPr/>
              </p:nvGrpSpPr>
              <p:grpSpPr>
                <a:xfrm>
                  <a:off x="1498221" y="4047614"/>
                  <a:ext cx="328444" cy="240783"/>
                  <a:chOff x="1498221" y="4047614"/>
                  <a:chExt cx="328444" cy="240783"/>
                </a:xfrm>
              </p:grpSpPr>
              <p:sp>
                <p:nvSpPr>
                  <p:cNvPr id="4681" name="Google Shape;4681;p10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2" name="Google Shape;4682;p108"/>
                  <p:cNvGrpSpPr/>
                  <p:nvPr/>
                </p:nvGrpSpPr>
                <p:grpSpPr>
                  <a:xfrm>
                    <a:off x="1498221" y="4047614"/>
                    <a:ext cx="150566" cy="190416"/>
                    <a:chOff x="1498221" y="4047614"/>
                    <a:chExt cx="150566" cy="190416"/>
                  </a:xfrm>
                </p:grpSpPr>
                <p:sp>
                  <p:nvSpPr>
                    <p:cNvPr id="4683" name="Google Shape;4683;p10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5" name="Google Shape;4685;p108"/>
              <p:cNvGrpSpPr/>
              <p:nvPr/>
            </p:nvGrpSpPr>
            <p:grpSpPr>
              <a:xfrm>
                <a:off x="1560718" y="3800594"/>
                <a:ext cx="532948" cy="302090"/>
                <a:chOff x="1560718" y="3800594"/>
                <a:chExt cx="532948" cy="302090"/>
              </a:xfrm>
            </p:grpSpPr>
            <p:grpSp>
              <p:nvGrpSpPr>
                <p:cNvPr id="4686" name="Google Shape;4686;p108"/>
                <p:cNvGrpSpPr/>
                <p:nvPr/>
              </p:nvGrpSpPr>
              <p:grpSpPr>
                <a:xfrm>
                  <a:off x="1912179" y="3827344"/>
                  <a:ext cx="181487" cy="25631"/>
                  <a:chOff x="1912179" y="3827344"/>
                  <a:chExt cx="181487" cy="25631"/>
                </a:xfrm>
              </p:grpSpPr>
              <p:sp>
                <p:nvSpPr>
                  <p:cNvPr id="4687" name="Google Shape;4687;p10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0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108"/>
                <p:cNvGrpSpPr/>
                <p:nvPr/>
              </p:nvGrpSpPr>
              <p:grpSpPr>
                <a:xfrm>
                  <a:off x="1912179" y="4044505"/>
                  <a:ext cx="181487" cy="25622"/>
                  <a:chOff x="1912179" y="4044506"/>
                  <a:chExt cx="181487" cy="25622"/>
                </a:xfrm>
              </p:grpSpPr>
              <p:sp>
                <p:nvSpPr>
                  <p:cNvPr id="4690" name="Google Shape;4690;p10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0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108"/>
                <p:cNvGrpSpPr/>
                <p:nvPr/>
              </p:nvGrpSpPr>
              <p:grpSpPr>
                <a:xfrm>
                  <a:off x="1560718" y="3800594"/>
                  <a:ext cx="351472" cy="302090"/>
                  <a:chOff x="1560718" y="3800594"/>
                  <a:chExt cx="351472" cy="302090"/>
                </a:xfrm>
              </p:grpSpPr>
              <p:grpSp>
                <p:nvGrpSpPr>
                  <p:cNvPr id="4693" name="Google Shape;4693;p108"/>
                  <p:cNvGrpSpPr/>
                  <p:nvPr/>
                </p:nvGrpSpPr>
                <p:grpSpPr>
                  <a:xfrm>
                    <a:off x="1560718" y="3842857"/>
                    <a:ext cx="173586" cy="217131"/>
                    <a:chOff x="1560718" y="3842857"/>
                    <a:chExt cx="173586" cy="217131"/>
                  </a:xfrm>
                </p:grpSpPr>
                <p:sp>
                  <p:nvSpPr>
                    <p:cNvPr id="4694" name="Google Shape;4694;p10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0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10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0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9" name="Google Shape;4699;p10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108"/>
              <p:cNvGrpSpPr/>
              <p:nvPr/>
            </p:nvGrpSpPr>
            <p:grpSpPr>
              <a:xfrm>
                <a:off x="785350" y="3605478"/>
                <a:ext cx="535311" cy="249245"/>
                <a:chOff x="785350" y="3605478"/>
                <a:chExt cx="535311" cy="249245"/>
              </a:xfrm>
            </p:grpSpPr>
            <p:grpSp>
              <p:nvGrpSpPr>
                <p:cNvPr id="4701" name="Google Shape;4701;p108"/>
                <p:cNvGrpSpPr/>
                <p:nvPr/>
              </p:nvGrpSpPr>
              <p:grpSpPr>
                <a:xfrm>
                  <a:off x="785350" y="3605478"/>
                  <a:ext cx="376191" cy="102736"/>
                  <a:chOff x="785350" y="3605478"/>
                  <a:chExt cx="376191" cy="102736"/>
                </a:xfrm>
              </p:grpSpPr>
              <p:sp>
                <p:nvSpPr>
                  <p:cNvPr id="4702" name="Google Shape;4702;p10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0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0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108"/>
                <p:cNvGrpSpPr/>
                <p:nvPr/>
              </p:nvGrpSpPr>
              <p:grpSpPr>
                <a:xfrm>
                  <a:off x="1161530" y="3655851"/>
                  <a:ext cx="159131" cy="198872"/>
                  <a:chOff x="1161530" y="3655851"/>
                  <a:chExt cx="159131" cy="198872"/>
                </a:xfrm>
              </p:grpSpPr>
              <p:sp>
                <p:nvSpPr>
                  <p:cNvPr id="4706" name="Google Shape;4706;p10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8" name="Google Shape;4708;p108"/>
              <p:cNvGrpSpPr/>
              <p:nvPr/>
            </p:nvGrpSpPr>
            <p:grpSpPr>
              <a:xfrm>
                <a:off x="785350" y="4047614"/>
                <a:ext cx="535311" cy="240783"/>
                <a:chOff x="785350" y="4047614"/>
                <a:chExt cx="535311" cy="240783"/>
              </a:xfrm>
            </p:grpSpPr>
            <p:grpSp>
              <p:nvGrpSpPr>
                <p:cNvPr id="4709" name="Google Shape;4709;p108"/>
                <p:cNvGrpSpPr/>
                <p:nvPr/>
              </p:nvGrpSpPr>
              <p:grpSpPr>
                <a:xfrm>
                  <a:off x="1161636" y="4047614"/>
                  <a:ext cx="159025" cy="190415"/>
                  <a:chOff x="1161636" y="4047614"/>
                  <a:chExt cx="159025" cy="190415"/>
                </a:xfrm>
              </p:grpSpPr>
              <p:sp>
                <p:nvSpPr>
                  <p:cNvPr id="4710" name="Google Shape;4710;p10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08"/>
                <p:cNvGrpSpPr/>
                <p:nvPr/>
              </p:nvGrpSpPr>
              <p:grpSpPr>
                <a:xfrm>
                  <a:off x="785350" y="4185661"/>
                  <a:ext cx="376191" cy="102736"/>
                  <a:chOff x="785350" y="4185661"/>
                  <a:chExt cx="376191" cy="102736"/>
                </a:xfrm>
              </p:grpSpPr>
              <p:sp>
                <p:nvSpPr>
                  <p:cNvPr id="4713" name="Google Shape;4713;p10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0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6" name="Google Shape;4716;p108"/>
              <p:cNvGrpSpPr/>
              <p:nvPr/>
            </p:nvGrpSpPr>
            <p:grpSpPr>
              <a:xfrm>
                <a:off x="1501054" y="3605478"/>
                <a:ext cx="526340" cy="249240"/>
                <a:chOff x="1501054" y="3605478"/>
                <a:chExt cx="526340" cy="249240"/>
              </a:xfrm>
            </p:grpSpPr>
            <p:grpSp>
              <p:nvGrpSpPr>
                <p:cNvPr id="4717" name="Google Shape;4717;p108"/>
                <p:cNvGrpSpPr/>
                <p:nvPr/>
              </p:nvGrpSpPr>
              <p:grpSpPr>
                <a:xfrm>
                  <a:off x="1834208" y="3643867"/>
                  <a:ext cx="193185" cy="25622"/>
                  <a:chOff x="1834208" y="3643867"/>
                  <a:chExt cx="193185" cy="25622"/>
                </a:xfrm>
              </p:grpSpPr>
              <p:sp>
                <p:nvSpPr>
                  <p:cNvPr id="4718" name="Google Shape;4718;p10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108"/>
                <p:cNvGrpSpPr/>
                <p:nvPr/>
              </p:nvGrpSpPr>
              <p:grpSpPr>
                <a:xfrm>
                  <a:off x="1501054" y="3605478"/>
                  <a:ext cx="333165" cy="249240"/>
                  <a:chOff x="1501054" y="3605478"/>
                  <a:chExt cx="333165" cy="249240"/>
                </a:xfrm>
              </p:grpSpPr>
              <p:sp>
                <p:nvSpPr>
                  <p:cNvPr id="4721" name="Google Shape;4721;p10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2" name="Google Shape;4722;p108"/>
                  <p:cNvGrpSpPr/>
                  <p:nvPr/>
                </p:nvGrpSpPr>
                <p:grpSpPr>
                  <a:xfrm>
                    <a:off x="1501054" y="3655851"/>
                    <a:ext cx="155286" cy="198867"/>
                    <a:chOff x="1501054" y="3655851"/>
                    <a:chExt cx="155286" cy="198867"/>
                  </a:xfrm>
                </p:grpSpPr>
                <p:sp>
                  <p:nvSpPr>
                    <p:cNvPr id="4723" name="Google Shape;4723;p10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5" name="Google Shape;4725;p108"/>
              <p:cNvGrpSpPr/>
              <p:nvPr/>
            </p:nvGrpSpPr>
            <p:grpSpPr>
              <a:xfrm>
                <a:off x="724986" y="3800594"/>
                <a:ext cx="532950" cy="302090"/>
                <a:chOff x="724986" y="3800594"/>
                <a:chExt cx="532950" cy="302090"/>
              </a:xfrm>
            </p:grpSpPr>
            <p:grpSp>
              <p:nvGrpSpPr>
                <p:cNvPr id="4726" name="Google Shape;4726;p108"/>
                <p:cNvGrpSpPr/>
                <p:nvPr/>
              </p:nvGrpSpPr>
              <p:grpSpPr>
                <a:xfrm>
                  <a:off x="724986" y="4044367"/>
                  <a:ext cx="181314" cy="25626"/>
                  <a:chOff x="724986" y="4044367"/>
                  <a:chExt cx="181314" cy="25626"/>
                </a:xfrm>
              </p:grpSpPr>
              <p:sp>
                <p:nvSpPr>
                  <p:cNvPr id="4727" name="Google Shape;4727;p10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0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108"/>
                <p:cNvGrpSpPr/>
                <p:nvPr/>
              </p:nvGrpSpPr>
              <p:grpSpPr>
                <a:xfrm>
                  <a:off x="906290" y="3800594"/>
                  <a:ext cx="351646" cy="302090"/>
                  <a:chOff x="906290" y="3800594"/>
                  <a:chExt cx="351646" cy="302090"/>
                </a:xfrm>
              </p:grpSpPr>
              <p:grpSp>
                <p:nvGrpSpPr>
                  <p:cNvPr id="4730" name="Google Shape;4730;p108"/>
                  <p:cNvGrpSpPr/>
                  <p:nvPr/>
                </p:nvGrpSpPr>
                <p:grpSpPr>
                  <a:xfrm>
                    <a:off x="1084172" y="3842857"/>
                    <a:ext cx="173764" cy="217131"/>
                    <a:chOff x="1084172" y="3842857"/>
                    <a:chExt cx="173764" cy="217131"/>
                  </a:xfrm>
                </p:grpSpPr>
                <p:grpSp>
                  <p:nvGrpSpPr>
                    <p:cNvPr id="4731" name="Google Shape;4731;p108"/>
                    <p:cNvGrpSpPr/>
                    <p:nvPr/>
                  </p:nvGrpSpPr>
                  <p:grpSpPr>
                    <a:xfrm>
                      <a:off x="1156862" y="3936509"/>
                      <a:ext cx="101073" cy="25622"/>
                      <a:chOff x="1156862" y="3936509"/>
                      <a:chExt cx="101073" cy="25622"/>
                    </a:xfrm>
                  </p:grpSpPr>
                  <p:sp>
                    <p:nvSpPr>
                      <p:cNvPr id="4732" name="Google Shape;4732;p10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0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4" name="Google Shape;4734;p10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5" name="Google Shape;4735;p10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0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108"/>
                <p:cNvGrpSpPr/>
                <p:nvPr/>
              </p:nvGrpSpPr>
              <p:grpSpPr>
                <a:xfrm>
                  <a:off x="724986" y="3830189"/>
                  <a:ext cx="189533" cy="25626"/>
                  <a:chOff x="724986" y="3830189"/>
                  <a:chExt cx="189533" cy="25626"/>
                </a:xfrm>
              </p:grpSpPr>
              <p:sp>
                <p:nvSpPr>
                  <p:cNvPr id="4738" name="Google Shape;4738;p10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0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40" name="Google Shape;4740;p108"/>
          <p:cNvGrpSpPr/>
          <p:nvPr/>
        </p:nvGrpSpPr>
        <p:grpSpPr>
          <a:xfrm>
            <a:off x="2253298" y="2455640"/>
            <a:ext cx="948701" cy="935378"/>
            <a:chOff x="2253298" y="2428317"/>
            <a:chExt cx="948701" cy="935378"/>
          </a:xfrm>
        </p:grpSpPr>
        <p:sp>
          <p:nvSpPr>
            <p:cNvPr id="4741" name="Google Shape;4741;p10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0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0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0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0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0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0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0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0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0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0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0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0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0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0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0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0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0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0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0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0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0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0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0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0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0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0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0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0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0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4" name="Google Shape;4774;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8" name="Shape 4778"/>
        <p:cNvGrpSpPr/>
        <p:nvPr/>
      </p:nvGrpSpPr>
      <p:grpSpPr>
        <a:xfrm>
          <a:off x="0" y="0"/>
          <a:ext cx="0" cy="0"/>
          <a:chOff x="0" y="0"/>
          <a:chExt cx="0" cy="0"/>
        </a:xfrm>
      </p:grpSpPr>
      <p:grpSp>
        <p:nvGrpSpPr>
          <p:cNvPr id="4779" name="Google Shape;4779;p109"/>
          <p:cNvGrpSpPr/>
          <p:nvPr/>
        </p:nvGrpSpPr>
        <p:grpSpPr>
          <a:xfrm>
            <a:off x="3353582" y="1145627"/>
            <a:ext cx="2363393" cy="1017867"/>
            <a:chOff x="3292400" y="1219146"/>
            <a:chExt cx="2615240" cy="1110239"/>
          </a:xfrm>
        </p:grpSpPr>
        <p:sp>
          <p:nvSpPr>
            <p:cNvPr id="4780" name="Google Shape;4780;p10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81" name="Google Shape;4781;p10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2" name="Google Shape;4782;p10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83" name="Google Shape;4783;p10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84" name="Google Shape;4784;p10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85" name="Google Shape;4785;p10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86" name="Google Shape;4786;p10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87" name="Google Shape;4787;p10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88" name="Google Shape;4788;p10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89" name="Google Shape;4789;p10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90" name="Google Shape;4790;p10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91" name="Google Shape;4791;p10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92" name="Google Shape;4792;p10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93" name="Google Shape;4793;p10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94" name="Google Shape;4794;p109"/>
            <p:cNvGrpSpPr/>
            <p:nvPr/>
          </p:nvGrpSpPr>
          <p:grpSpPr>
            <a:xfrm>
              <a:off x="3748438" y="1378608"/>
              <a:ext cx="2159202" cy="903971"/>
              <a:chOff x="1683525" y="2179850"/>
              <a:chExt cx="4519050" cy="2134525"/>
            </a:xfrm>
          </p:grpSpPr>
          <p:sp>
            <p:nvSpPr>
              <p:cNvPr id="4795" name="Google Shape;4795;p10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6" name="Google Shape;4796;p10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7" name="Google Shape;4797;p10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8" name="Google Shape;4798;p10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9" name="Google Shape;4799;p10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0" name="Google Shape;4800;p10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1" name="Google Shape;4801;p10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2" name="Google Shape;4802;p10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3" name="Google Shape;4803;p10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4" name="Google Shape;4804;p10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5" name="Google Shape;4805;p10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06" name="Google Shape;4806;p10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807" name="Google Shape;4807;p109"/>
          <p:cNvGraphicFramePr/>
          <p:nvPr/>
        </p:nvGraphicFramePr>
        <p:xfrm>
          <a:off x="5949675" y="2323100"/>
          <a:ext cx="3000000" cy="3000000"/>
        </p:xfrm>
        <a:graphic>
          <a:graphicData uri="http://schemas.openxmlformats.org/drawingml/2006/table">
            <a:tbl>
              <a:tblPr>
                <a:noFill/>
                <a:tableStyleId>{4EF6E1C5-BFC5-47B2-94F3-BE818F5C0621}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08" name="Google Shape;4808;p109"/>
          <p:cNvGrpSpPr/>
          <p:nvPr/>
        </p:nvGrpSpPr>
        <p:grpSpPr>
          <a:xfrm>
            <a:off x="5926924" y="3381697"/>
            <a:ext cx="2519825" cy="1001454"/>
            <a:chOff x="1906114" y="789980"/>
            <a:chExt cx="1487676" cy="606868"/>
          </a:xfrm>
        </p:grpSpPr>
        <p:cxnSp>
          <p:nvCxnSpPr>
            <p:cNvPr id="4809" name="Google Shape;4809;p10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10" name="Google Shape;4810;p10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11" name="Google Shape;4811;p10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12" name="Google Shape;4812;p10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813" name="Google Shape;4813;p10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814" name="Google Shape;4814;p10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815" name="Google Shape;4815;p10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816" name="Google Shape;4816;p10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0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823" name="Google Shape;4823;p10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24" name="Google Shape;4824;p10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25" name="Google Shape;4825;p10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09"/>
          <p:cNvGrpSpPr/>
          <p:nvPr/>
        </p:nvGrpSpPr>
        <p:grpSpPr>
          <a:xfrm>
            <a:off x="726399" y="1190655"/>
            <a:ext cx="2394370" cy="976502"/>
            <a:chOff x="749309" y="1112739"/>
            <a:chExt cx="2371603" cy="976502"/>
          </a:xfrm>
        </p:grpSpPr>
        <p:sp>
          <p:nvSpPr>
            <p:cNvPr id="4827" name="Google Shape;4827;p10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0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0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0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0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0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0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0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0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0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0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0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0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0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0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0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0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0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0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0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0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0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0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0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0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0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59" name="Google Shape;4859;p109"/>
          <p:cNvGraphicFramePr/>
          <p:nvPr/>
        </p:nvGraphicFramePr>
        <p:xfrm>
          <a:off x="5949700" y="1188950"/>
          <a:ext cx="3000000" cy="3000000"/>
        </p:xfrm>
        <a:graphic>
          <a:graphicData uri="http://schemas.openxmlformats.org/drawingml/2006/table">
            <a:tbl>
              <a:tblPr>
                <a:noFill/>
                <a:tableStyleId>{4EF6E1C5-BFC5-47B2-94F3-BE818F5C0621}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60" name="Google Shape;4860;p109"/>
          <p:cNvGraphicFramePr/>
          <p:nvPr/>
        </p:nvGraphicFramePr>
        <p:xfrm>
          <a:off x="3356413" y="2323100"/>
          <a:ext cx="3000000" cy="3000000"/>
        </p:xfrm>
        <a:graphic>
          <a:graphicData uri="http://schemas.openxmlformats.org/drawingml/2006/table">
            <a:tbl>
              <a:tblPr>
                <a:noFill/>
                <a:tableStyleId>{4EF6E1C5-BFC5-47B2-94F3-BE818F5C0621}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61" name="Google Shape;4861;p109"/>
          <p:cNvGrpSpPr/>
          <p:nvPr/>
        </p:nvGrpSpPr>
        <p:grpSpPr>
          <a:xfrm>
            <a:off x="4100342" y="2709743"/>
            <a:ext cx="1517436" cy="74460"/>
            <a:chOff x="3980086" y="2804397"/>
            <a:chExt cx="1227600" cy="66900"/>
          </a:xfrm>
        </p:grpSpPr>
        <p:sp>
          <p:nvSpPr>
            <p:cNvPr id="4862" name="Google Shape;4862;p10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0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109"/>
          <p:cNvGrpSpPr/>
          <p:nvPr/>
        </p:nvGrpSpPr>
        <p:grpSpPr>
          <a:xfrm>
            <a:off x="4725406" y="3002330"/>
            <a:ext cx="892956" cy="74460"/>
            <a:chOff x="3980086" y="2804397"/>
            <a:chExt cx="1227600" cy="66900"/>
          </a:xfrm>
        </p:grpSpPr>
        <p:sp>
          <p:nvSpPr>
            <p:cNvPr id="4865" name="Google Shape;4865;p10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0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109"/>
          <p:cNvGrpSpPr/>
          <p:nvPr/>
        </p:nvGrpSpPr>
        <p:grpSpPr>
          <a:xfrm>
            <a:off x="3358498" y="3361213"/>
            <a:ext cx="2363244" cy="1005943"/>
            <a:chOff x="3358415" y="3361302"/>
            <a:chExt cx="2363244" cy="1024695"/>
          </a:xfrm>
        </p:grpSpPr>
        <p:grpSp>
          <p:nvGrpSpPr>
            <p:cNvPr id="4868" name="Google Shape;4868;p109"/>
            <p:cNvGrpSpPr/>
            <p:nvPr/>
          </p:nvGrpSpPr>
          <p:grpSpPr>
            <a:xfrm>
              <a:off x="3358415" y="3361302"/>
              <a:ext cx="441300" cy="1024695"/>
              <a:chOff x="3358415" y="3361302"/>
              <a:chExt cx="441300" cy="1024695"/>
            </a:xfrm>
          </p:grpSpPr>
          <p:sp>
            <p:nvSpPr>
              <p:cNvPr id="4869" name="Google Shape;4869;p10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0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0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0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0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109"/>
            <p:cNvGrpSpPr/>
            <p:nvPr/>
          </p:nvGrpSpPr>
          <p:grpSpPr>
            <a:xfrm>
              <a:off x="3838901" y="3361302"/>
              <a:ext cx="441300" cy="1024695"/>
              <a:chOff x="3838901" y="3361302"/>
              <a:chExt cx="441300" cy="1024695"/>
            </a:xfrm>
          </p:grpSpPr>
          <p:sp>
            <p:nvSpPr>
              <p:cNvPr id="4876" name="Google Shape;4876;p10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0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0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0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0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0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109"/>
            <p:cNvGrpSpPr/>
            <p:nvPr/>
          </p:nvGrpSpPr>
          <p:grpSpPr>
            <a:xfrm>
              <a:off x="4319387" y="3361302"/>
              <a:ext cx="441300" cy="1024695"/>
              <a:chOff x="4319387" y="3361302"/>
              <a:chExt cx="441300" cy="1024695"/>
            </a:xfrm>
          </p:grpSpPr>
          <p:sp>
            <p:nvSpPr>
              <p:cNvPr id="4883" name="Google Shape;4883;p10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0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0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0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0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0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109"/>
            <p:cNvGrpSpPr/>
            <p:nvPr/>
          </p:nvGrpSpPr>
          <p:grpSpPr>
            <a:xfrm>
              <a:off x="4799873" y="3361302"/>
              <a:ext cx="441300" cy="1024695"/>
              <a:chOff x="4799873" y="3361302"/>
              <a:chExt cx="441300" cy="1024695"/>
            </a:xfrm>
          </p:grpSpPr>
          <p:sp>
            <p:nvSpPr>
              <p:cNvPr id="4890" name="Google Shape;4890;p10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0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0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0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0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0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109"/>
            <p:cNvGrpSpPr/>
            <p:nvPr/>
          </p:nvGrpSpPr>
          <p:grpSpPr>
            <a:xfrm>
              <a:off x="5280360" y="3361302"/>
              <a:ext cx="441300" cy="1024695"/>
              <a:chOff x="5280360" y="3361302"/>
              <a:chExt cx="441300" cy="1024695"/>
            </a:xfrm>
          </p:grpSpPr>
          <p:sp>
            <p:nvSpPr>
              <p:cNvPr id="4897" name="Google Shape;4897;p10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0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0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0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0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0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03" name="Google Shape;4903;p109"/>
          <p:cNvGraphicFramePr/>
          <p:nvPr/>
        </p:nvGraphicFramePr>
        <p:xfrm>
          <a:off x="724925" y="2323100"/>
          <a:ext cx="3000000" cy="3000000"/>
        </p:xfrm>
        <a:graphic>
          <a:graphicData uri="http://schemas.openxmlformats.org/drawingml/2006/table">
            <a:tbl>
              <a:tblPr>
                <a:noFill/>
                <a:tableStyleId>{4EF6E1C5-BFC5-47B2-94F3-BE818F5C0621}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04" name="Google Shape;4904;p109"/>
          <p:cNvGrpSpPr/>
          <p:nvPr/>
        </p:nvGrpSpPr>
        <p:grpSpPr>
          <a:xfrm>
            <a:off x="726450" y="3372825"/>
            <a:ext cx="2403614" cy="1005900"/>
            <a:chOff x="726450" y="3372825"/>
            <a:chExt cx="2403614" cy="1005900"/>
          </a:xfrm>
        </p:grpSpPr>
        <p:grpSp>
          <p:nvGrpSpPr>
            <p:cNvPr id="4905" name="Google Shape;4905;p109"/>
            <p:cNvGrpSpPr/>
            <p:nvPr/>
          </p:nvGrpSpPr>
          <p:grpSpPr>
            <a:xfrm>
              <a:off x="726450" y="3696000"/>
              <a:ext cx="2403614" cy="500898"/>
              <a:chOff x="726450" y="3696000"/>
              <a:chExt cx="2403614" cy="500898"/>
            </a:xfrm>
          </p:grpSpPr>
          <p:sp>
            <p:nvSpPr>
              <p:cNvPr id="4906" name="Google Shape;4906;p10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07" name="Google Shape;4907;p10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08" name="Google Shape;4908;p109"/>
            <p:cNvGrpSpPr/>
            <p:nvPr/>
          </p:nvGrpSpPr>
          <p:grpSpPr>
            <a:xfrm>
              <a:off x="1348050" y="3372825"/>
              <a:ext cx="1720425" cy="1005900"/>
              <a:chOff x="1348050" y="3372825"/>
              <a:chExt cx="1720425" cy="1005900"/>
            </a:xfrm>
          </p:grpSpPr>
          <p:sp>
            <p:nvSpPr>
              <p:cNvPr id="4909" name="Google Shape;4909;p10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0" name="Google Shape;4910;p10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1" name="Google Shape;4911;p10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2" name="Google Shape;4912;p10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3" name="Google Shape;4913;p10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14" name="Google Shape;4914;p109"/>
            <p:cNvGrpSpPr/>
            <p:nvPr/>
          </p:nvGrpSpPr>
          <p:grpSpPr>
            <a:xfrm>
              <a:off x="1455707" y="3731058"/>
              <a:ext cx="1491150" cy="417657"/>
              <a:chOff x="1455707" y="3731058"/>
              <a:chExt cx="1491150" cy="417657"/>
            </a:xfrm>
          </p:grpSpPr>
          <p:grpSp>
            <p:nvGrpSpPr>
              <p:cNvPr id="4915" name="Google Shape;4915;p109"/>
              <p:cNvGrpSpPr/>
              <p:nvPr/>
            </p:nvGrpSpPr>
            <p:grpSpPr>
              <a:xfrm>
                <a:off x="1472938" y="3745828"/>
                <a:ext cx="72126" cy="53788"/>
                <a:chOff x="1472938" y="3745828"/>
                <a:chExt cx="72126" cy="53788"/>
              </a:xfrm>
            </p:grpSpPr>
            <p:sp>
              <p:nvSpPr>
                <p:cNvPr id="4916" name="Google Shape;4916;p10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0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109"/>
              <p:cNvGrpSpPr/>
              <p:nvPr/>
            </p:nvGrpSpPr>
            <p:grpSpPr>
              <a:xfrm>
                <a:off x="1819181" y="4089633"/>
                <a:ext cx="72126" cy="53788"/>
                <a:chOff x="1819181" y="4089633"/>
                <a:chExt cx="72126" cy="53788"/>
              </a:xfrm>
            </p:grpSpPr>
            <p:sp>
              <p:nvSpPr>
                <p:cNvPr id="4919" name="Google Shape;4919;p10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0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109"/>
              <p:cNvGrpSpPr/>
              <p:nvPr/>
            </p:nvGrpSpPr>
            <p:grpSpPr>
              <a:xfrm>
                <a:off x="1455707" y="4084171"/>
                <a:ext cx="64321" cy="64544"/>
                <a:chOff x="1455707" y="4084171"/>
                <a:chExt cx="64321" cy="64544"/>
              </a:xfrm>
            </p:grpSpPr>
            <p:sp>
              <p:nvSpPr>
                <p:cNvPr id="4922" name="Google Shape;4922;p10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0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109"/>
              <p:cNvGrpSpPr/>
              <p:nvPr/>
            </p:nvGrpSpPr>
            <p:grpSpPr>
              <a:xfrm>
                <a:off x="1818610" y="3731058"/>
                <a:ext cx="64321" cy="64544"/>
                <a:chOff x="1818610" y="3731058"/>
                <a:chExt cx="64321" cy="64544"/>
              </a:xfrm>
            </p:grpSpPr>
            <p:sp>
              <p:nvSpPr>
                <p:cNvPr id="4925" name="Google Shape;4925;p10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0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109"/>
              <p:cNvGrpSpPr/>
              <p:nvPr/>
            </p:nvGrpSpPr>
            <p:grpSpPr>
              <a:xfrm>
                <a:off x="2172491" y="4089633"/>
                <a:ext cx="72126" cy="53788"/>
                <a:chOff x="2172491" y="4089633"/>
                <a:chExt cx="72126" cy="53788"/>
              </a:xfrm>
            </p:grpSpPr>
            <p:sp>
              <p:nvSpPr>
                <p:cNvPr id="4928" name="Google Shape;4928;p10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0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109"/>
              <p:cNvGrpSpPr/>
              <p:nvPr/>
            </p:nvGrpSpPr>
            <p:grpSpPr>
              <a:xfrm>
                <a:off x="2171920" y="3731058"/>
                <a:ext cx="64321" cy="64544"/>
                <a:chOff x="2171920" y="3731058"/>
                <a:chExt cx="64321" cy="64544"/>
              </a:xfrm>
            </p:grpSpPr>
            <p:sp>
              <p:nvSpPr>
                <p:cNvPr id="4931" name="Google Shape;4931;p10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0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09"/>
              <p:cNvGrpSpPr/>
              <p:nvPr/>
            </p:nvGrpSpPr>
            <p:grpSpPr>
              <a:xfrm>
                <a:off x="2874730" y="3745828"/>
                <a:ext cx="72126" cy="53788"/>
                <a:chOff x="2874730" y="3745828"/>
                <a:chExt cx="72126" cy="53788"/>
              </a:xfrm>
            </p:grpSpPr>
            <p:sp>
              <p:nvSpPr>
                <p:cNvPr id="4934" name="Google Shape;4934;p10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0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109"/>
              <p:cNvGrpSpPr/>
              <p:nvPr/>
            </p:nvGrpSpPr>
            <p:grpSpPr>
              <a:xfrm>
                <a:off x="2878589" y="4081481"/>
                <a:ext cx="64321" cy="64544"/>
                <a:chOff x="2878589" y="4081481"/>
                <a:chExt cx="64321" cy="64544"/>
              </a:xfrm>
            </p:grpSpPr>
            <p:sp>
              <p:nvSpPr>
                <p:cNvPr id="4937" name="Google Shape;4937;p10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109"/>
              <p:cNvGrpSpPr/>
              <p:nvPr/>
            </p:nvGrpSpPr>
            <p:grpSpPr>
              <a:xfrm>
                <a:off x="2525796" y="4089633"/>
                <a:ext cx="72126" cy="53788"/>
                <a:chOff x="2525796" y="4089633"/>
                <a:chExt cx="72126" cy="53788"/>
              </a:xfrm>
            </p:grpSpPr>
            <p:sp>
              <p:nvSpPr>
                <p:cNvPr id="4940" name="Google Shape;4940;p10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109"/>
              <p:cNvGrpSpPr/>
              <p:nvPr/>
            </p:nvGrpSpPr>
            <p:grpSpPr>
              <a:xfrm>
                <a:off x="2525225" y="3731058"/>
                <a:ext cx="64321" cy="64544"/>
                <a:chOff x="2525225" y="3731058"/>
                <a:chExt cx="64321" cy="64544"/>
              </a:xfrm>
            </p:grpSpPr>
            <p:sp>
              <p:nvSpPr>
                <p:cNvPr id="4943" name="Google Shape;4943;p10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45" name="Google Shape;494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9" name="Shape 4949"/>
        <p:cNvGrpSpPr/>
        <p:nvPr/>
      </p:nvGrpSpPr>
      <p:grpSpPr>
        <a:xfrm>
          <a:off x="0" y="0"/>
          <a:ext cx="0" cy="0"/>
          <a:chOff x="0" y="0"/>
          <a:chExt cx="0" cy="0"/>
        </a:xfrm>
      </p:grpSpPr>
      <p:grpSp>
        <p:nvGrpSpPr>
          <p:cNvPr id="4950" name="Google Shape;4950;p110"/>
          <p:cNvGrpSpPr/>
          <p:nvPr/>
        </p:nvGrpSpPr>
        <p:grpSpPr>
          <a:xfrm>
            <a:off x="732428" y="1171356"/>
            <a:ext cx="845921" cy="690752"/>
            <a:chOff x="732428" y="1198513"/>
            <a:chExt cx="845921" cy="690752"/>
          </a:xfrm>
        </p:grpSpPr>
        <p:grpSp>
          <p:nvGrpSpPr>
            <p:cNvPr id="4951" name="Google Shape;4951;p110"/>
            <p:cNvGrpSpPr/>
            <p:nvPr/>
          </p:nvGrpSpPr>
          <p:grpSpPr>
            <a:xfrm>
              <a:off x="823030" y="1198513"/>
              <a:ext cx="755319" cy="690752"/>
              <a:chOff x="823030" y="1198513"/>
              <a:chExt cx="755319" cy="690752"/>
            </a:xfrm>
          </p:grpSpPr>
          <p:sp>
            <p:nvSpPr>
              <p:cNvPr id="4952" name="Google Shape;4952;p11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1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110"/>
            <p:cNvGrpSpPr/>
            <p:nvPr/>
          </p:nvGrpSpPr>
          <p:grpSpPr>
            <a:xfrm>
              <a:off x="732428" y="1239937"/>
              <a:ext cx="739912" cy="607886"/>
              <a:chOff x="732428" y="1239937"/>
              <a:chExt cx="739912" cy="607886"/>
            </a:xfrm>
          </p:grpSpPr>
          <p:sp>
            <p:nvSpPr>
              <p:cNvPr id="4955" name="Google Shape;4955;p11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1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110"/>
            <p:cNvGrpSpPr/>
            <p:nvPr/>
          </p:nvGrpSpPr>
          <p:grpSpPr>
            <a:xfrm>
              <a:off x="732428" y="1277018"/>
              <a:ext cx="702832" cy="533758"/>
              <a:chOff x="732428" y="1277018"/>
              <a:chExt cx="702832" cy="533758"/>
            </a:xfrm>
          </p:grpSpPr>
          <p:sp>
            <p:nvSpPr>
              <p:cNvPr id="4958" name="Google Shape;4958;p11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1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110"/>
            <p:cNvGrpSpPr/>
            <p:nvPr/>
          </p:nvGrpSpPr>
          <p:grpSpPr>
            <a:xfrm>
              <a:off x="931170" y="1306653"/>
              <a:ext cx="647179" cy="474455"/>
              <a:chOff x="931170" y="1306653"/>
              <a:chExt cx="647179" cy="474455"/>
            </a:xfrm>
          </p:grpSpPr>
          <p:sp>
            <p:nvSpPr>
              <p:cNvPr id="4961" name="Google Shape;4961;p11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1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3" name="Google Shape;4963;p11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10"/>
          <p:cNvGrpSpPr/>
          <p:nvPr/>
        </p:nvGrpSpPr>
        <p:grpSpPr>
          <a:xfrm>
            <a:off x="3964037" y="1171363"/>
            <a:ext cx="634656" cy="699982"/>
            <a:chOff x="5985650" y="2860025"/>
            <a:chExt cx="1396075" cy="1539775"/>
          </a:xfrm>
        </p:grpSpPr>
        <p:sp>
          <p:nvSpPr>
            <p:cNvPr id="4965" name="Google Shape;4965;p11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1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1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1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1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1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1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1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1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1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1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1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1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1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1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1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1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1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1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1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1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1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1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1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1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1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1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1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1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1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1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1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110"/>
          <p:cNvGrpSpPr/>
          <p:nvPr/>
        </p:nvGrpSpPr>
        <p:grpSpPr>
          <a:xfrm>
            <a:off x="4719687" y="1171356"/>
            <a:ext cx="725845" cy="699975"/>
            <a:chOff x="4249973" y="1201875"/>
            <a:chExt cx="1958568" cy="1888762"/>
          </a:xfrm>
        </p:grpSpPr>
        <p:sp>
          <p:nvSpPr>
            <p:cNvPr id="4998" name="Google Shape;4998;p11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110"/>
            <p:cNvGrpSpPr/>
            <p:nvPr/>
          </p:nvGrpSpPr>
          <p:grpSpPr>
            <a:xfrm>
              <a:off x="5853086" y="1789142"/>
              <a:ext cx="355454" cy="1048099"/>
              <a:chOff x="5576108" y="2016725"/>
              <a:chExt cx="565200" cy="1666560"/>
            </a:xfrm>
          </p:grpSpPr>
          <p:sp>
            <p:nvSpPr>
              <p:cNvPr id="5000" name="Google Shape;5000;p11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01" name="Google Shape;5001;p11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10"/>
            <p:cNvGrpSpPr/>
            <p:nvPr/>
          </p:nvGrpSpPr>
          <p:grpSpPr>
            <a:xfrm>
              <a:off x="4869455" y="2691676"/>
              <a:ext cx="1013897" cy="398961"/>
              <a:chOff x="4012057" y="3451825"/>
              <a:chExt cx="1612175" cy="634379"/>
            </a:xfrm>
          </p:grpSpPr>
          <p:sp>
            <p:nvSpPr>
              <p:cNvPr id="5003" name="Google Shape;5003;p11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04" name="Google Shape;5004;p11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10"/>
            <p:cNvGrpSpPr/>
            <p:nvPr/>
          </p:nvGrpSpPr>
          <p:grpSpPr>
            <a:xfrm>
              <a:off x="4276937" y="2155961"/>
              <a:ext cx="651965" cy="891358"/>
              <a:chOff x="3069908" y="2599997"/>
              <a:chExt cx="1036675" cy="1417328"/>
            </a:xfrm>
          </p:grpSpPr>
          <p:sp>
            <p:nvSpPr>
              <p:cNvPr id="5006" name="Google Shape;5006;p11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07" name="Google Shape;5007;p11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10"/>
            <p:cNvGrpSpPr/>
            <p:nvPr/>
          </p:nvGrpSpPr>
          <p:grpSpPr>
            <a:xfrm>
              <a:off x="5054918" y="1201875"/>
              <a:ext cx="999548" cy="602711"/>
              <a:chOff x="4306958" y="1082925"/>
              <a:chExt cx="1589359" cy="958358"/>
            </a:xfrm>
          </p:grpSpPr>
          <p:sp>
            <p:nvSpPr>
              <p:cNvPr id="5009" name="Google Shape;5009;p11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0" name="Google Shape;5010;p11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10"/>
            <p:cNvGrpSpPr/>
            <p:nvPr/>
          </p:nvGrpSpPr>
          <p:grpSpPr>
            <a:xfrm>
              <a:off x="4249973" y="1303451"/>
              <a:ext cx="799317" cy="841334"/>
              <a:chOff x="3027033" y="1244439"/>
              <a:chExt cx="1270977" cy="1337786"/>
            </a:xfrm>
          </p:grpSpPr>
          <p:sp>
            <p:nvSpPr>
              <p:cNvPr id="5012" name="Google Shape;5012;p11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3" name="Google Shape;5013;p11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110"/>
          <p:cNvGrpSpPr/>
          <p:nvPr/>
        </p:nvGrpSpPr>
        <p:grpSpPr>
          <a:xfrm>
            <a:off x="4072551" y="2058137"/>
            <a:ext cx="750769" cy="683784"/>
            <a:chOff x="4204684" y="2104422"/>
            <a:chExt cx="699822" cy="637382"/>
          </a:xfrm>
        </p:grpSpPr>
        <p:grpSp>
          <p:nvGrpSpPr>
            <p:cNvPr id="5015" name="Google Shape;5015;p110"/>
            <p:cNvGrpSpPr/>
            <p:nvPr/>
          </p:nvGrpSpPr>
          <p:grpSpPr>
            <a:xfrm>
              <a:off x="4204684" y="2430067"/>
              <a:ext cx="342957" cy="311738"/>
              <a:chOff x="4204684" y="2430067"/>
              <a:chExt cx="342957" cy="311738"/>
            </a:xfrm>
          </p:grpSpPr>
          <p:sp>
            <p:nvSpPr>
              <p:cNvPr id="5016" name="Google Shape;5016;p11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1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110"/>
            <p:cNvGrpSpPr/>
            <p:nvPr/>
          </p:nvGrpSpPr>
          <p:grpSpPr>
            <a:xfrm>
              <a:off x="4561586" y="2430067"/>
              <a:ext cx="342920" cy="311738"/>
              <a:chOff x="4561586" y="2430067"/>
              <a:chExt cx="342920" cy="311738"/>
            </a:xfrm>
          </p:grpSpPr>
          <p:sp>
            <p:nvSpPr>
              <p:cNvPr id="5019" name="Google Shape;5019;p11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1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110"/>
            <p:cNvGrpSpPr/>
            <p:nvPr/>
          </p:nvGrpSpPr>
          <p:grpSpPr>
            <a:xfrm>
              <a:off x="4561586" y="2104422"/>
              <a:ext cx="342920" cy="311738"/>
              <a:chOff x="4561586" y="2104422"/>
              <a:chExt cx="342920" cy="311738"/>
            </a:xfrm>
          </p:grpSpPr>
          <p:sp>
            <p:nvSpPr>
              <p:cNvPr id="5022" name="Google Shape;5022;p11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1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110"/>
            <p:cNvGrpSpPr/>
            <p:nvPr/>
          </p:nvGrpSpPr>
          <p:grpSpPr>
            <a:xfrm>
              <a:off x="4204684" y="2104422"/>
              <a:ext cx="342957" cy="311664"/>
              <a:chOff x="4204684" y="2104422"/>
              <a:chExt cx="342957" cy="311664"/>
            </a:xfrm>
          </p:grpSpPr>
          <p:sp>
            <p:nvSpPr>
              <p:cNvPr id="5025" name="Google Shape;5025;p11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1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110"/>
          <p:cNvGrpSpPr/>
          <p:nvPr/>
        </p:nvGrpSpPr>
        <p:grpSpPr>
          <a:xfrm>
            <a:off x="5536984" y="1171351"/>
            <a:ext cx="660591" cy="688867"/>
            <a:chOff x="5830645" y="1267368"/>
            <a:chExt cx="530340" cy="553040"/>
          </a:xfrm>
        </p:grpSpPr>
        <p:sp>
          <p:nvSpPr>
            <p:cNvPr id="5028" name="Google Shape;5028;p11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9" name="Google Shape;5029;p110"/>
            <p:cNvGrpSpPr/>
            <p:nvPr/>
          </p:nvGrpSpPr>
          <p:grpSpPr>
            <a:xfrm>
              <a:off x="5830645" y="1267368"/>
              <a:ext cx="259743" cy="269909"/>
              <a:chOff x="5830645" y="1267368"/>
              <a:chExt cx="259743" cy="269909"/>
            </a:xfrm>
          </p:grpSpPr>
          <p:sp>
            <p:nvSpPr>
              <p:cNvPr id="5030" name="Google Shape;5030;p11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1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10"/>
            <p:cNvGrpSpPr/>
            <p:nvPr/>
          </p:nvGrpSpPr>
          <p:grpSpPr>
            <a:xfrm>
              <a:off x="6101293" y="1267368"/>
              <a:ext cx="259692" cy="269909"/>
              <a:chOff x="6101293" y="1267368"/>
              <a:chExt cx="259692" cy="269909"/>
            </a:xfrm>
          </p:grpSpPr>
          <p:sp>
            <p:nvSpPr>
              <p:cNvPr id="5033" name="Google Shape;5033;p11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10"/>
            <p:cNvGrpSpPr/>
            <p:nvPr/>
          </p:nvGrpSpPr>
          <p:grpSpPr>
            <a:xfrm>
              <a:off x="5830645" y="1550500"/>
              <a:ext cx="259692" cy="269909"/>
              <a:chOff x="5830645" y="1550500"/>
              <a:chExt cx="259692" cy="269909"/>
            </a:xfrm>
          </p:grpSpPr>
          <p:sp>
            <p:nvSpPr>
              <p:cNvPr id="5036" name="Google Shape;5036;p11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1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10"/>
            <p:cNvGrpSpPr/>
            <p:nvPr/>
          </p:nvGrpSpPr>
          <p:grpSpPr>
            <a:xfrm>
              <a:off x="6101293" y="1550500"/>
              <a:ext cx="259692" cy="269909"/>
              <a:chOff x="6101293" y="1550500"/>
              <a:chExt cx="259692" cy="269909"/>
            </a:xfrm>
          </p:grpSpPr>
          <p:sp>
            <p:nvSpPr>
              <p:cNvPr id="5039" name="Google Shape;5039;p11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1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110"/>
          <p:cNvGrpSpPr/>
          <p:nvPr/>
        </p:nvGrpSpPr>
        <p:grpSpPr>
          <a:xfrm>
            <a:off x="739138" y="2061810"/>
            <a:ext cx="697154" cy="679574"/>
            <a:chOff x="2679875" y="2361475"/>
            <a:chExt cx="780425" cy="760575"/>
          </a:xfrm>
        </p:grpSpPr>
        <p:sp>
          <p:nvSpPr>
            <p:cNvPr id="5042" name="Google Shape;5042;p11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1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1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110"/>
          <p:cNvGrpSpPr/>
          <p:nvPr/>
        </p:nvGrpSpPr>
        <p:grpSpPr>
          <a:xfrm>
            <a:off x="3138297" y="1171402"/>
            <a:ext cx="735829" cy="684547"/>
            <a:chOff x="3351965" y="1148808"/>
            <a:chExt cx="750770" cy="698375"/>
          </a:xfrm>
        </p:grpSpPr>
        <p:grpSp>
          <p:nvGrpSpPr>
            <p:cNvPr id="5049" name="Google Shape;5049;p110"/>
            <p:cNvGrpSpPr/>
            <p:nvPr/>
          </p:nvGrpSpPr>
          <p:grpSpPr>
            <a:xfrm>
              <a:off x="3586796" y="1148808"/>
              <a:ext cx="294857" cy="286830"/>
              <a:chOff x="3750225" y="1774000"/>
              <a:chExt cx="149575" cy="145525"/>
            </a:xfrm>
          </p:grpSpPr>
          <p:sp>
            <p:nvSpPr>
              <p:cNvPr id="5050" name="Google Shape;5050;p11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1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110"/>
            <p:cNvGrpSpPr/>
            <p:nvPr/>
          </p:nvGrpSpPr>
          <p:grpSpPr>
            <a:xfrm>
              <a:off x="3779245" y="1375768"/>
              <a:ext cx="323490" cy="286978"/>
              <a:chOff x="3847850" y="1889150"/>
              <a:chExt cx="164100" cy="145600"/>
            </a:xfrm>
          </p:grpSpPr>
          <p:sp>
            <p:nvSpPr>
              <p:cNvPr id="5053" name="Google Shape;5053;p11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1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110"/>
            <p:cNvGrpSpPr/>
            <p:nvPr/>
          </p:nvGrpSpPr>
          <p:grpSpPr>
            <a:xfrm>
              <a:off x="3351965" y="1330435"/>
              <a:ext cx="295449" cy="285401"/>
              <a:chOff x="3631100" y="1866150"/>
              <a:chExt cx="149875" cy="144800"/>
            </a:xfrm>
          </p:grpSpPr>
          <p:sp>
            <p:nvSpPr>
              <p:cNvPr id="5056" name="Google Shape;5056;p11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1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110"/>
            <p:cNvGrpSpPr/>
            <p:nvPr/>
          </p:nvGrpSpPr>
          <p:grpSpPr>
            <a:xfrm>
              <a:off x="3548208" y="1560352"/>
              <a:ext cx="294808" cy="286830"/>
              <a:chOff x="3730650" y="1982800"/>
              <a:chExt cx="149550" cy="145525"/>
            </a:xfrm>
          </p:grpSpPr>
          <p:sp>
            <p:nvSpPr>
              <p:cNvPr id="5059" name="Google Shape;5059;p11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1" name="Google Shape;5061;p110"/>
          <p:cNvGrpSpPr/>
          <p:nvPr/>
        </p:nvGrpSpPr>
        <p:grpSpPr>
          <a:xfrm>
            <a:off x="7639949" y="1171356"/>
            <a:ext cx="804565" cy="677795"/>
            <a:chOff x="7636443" y="1204988"/>
            <a:chExt cx="804565" cy="677795"/>
          </a:xfrm>
        </p:grpSpPr>
        <p:grpSp>
          <p:nvGrpSpPr>
            <p:cNvPr id="5062" name="Google Shape;5062;p110"/>
            <p:cNvGrpSpPr/>
            <p:nvPr/>
          </p:nvGrpSpPr>
          <p:grpSpPr>
            <a:xfrm>
              <a:off x="7636443" y="1509705"/>
              <a:ext cx="804565" cy="373078"/>
              <a:chOff x="7636443" y="1509705"/>
              <a:chExt cx="804565" cy="373078"/>
            </a:xfrm>
          </p:grpSpPr>
          <p:sp>
            <p:nvSpPr>
              <p:cNvPr id="5063" name="Google Shape;5063;p11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1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10"/>
            <p:cNvGrpSpPr/>
            <p:nvPr/>
          </p:nvGrpSpPr>
          <p:grpSpPr>
            <a:xfrm>
              <a:off x="7636443" y="1408133"/>
              <a:ext cx="804565" cy="373078"/>
              <a:chOff x="7636443" y="1408133"/>
              <a:chExt cx="804565" cy="373078"/>
            </a:xfrm>
          </p:grpSpPr>
          <p:sp>
            <p:nvSpPr>
              <p:cNvPr id="5066" name="Google Shape;5066;p11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1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10"/>
            <p:cNvGrpSpPr/>
            <p:nvPr/>
          </p:nvGrpSpPr>
          <p:grpSpPr>
            <a:xfrm>
              <a:off x="7636443" y="1306560"/>
              <a:ext cx="804565" cy="373078"/>
              <a:chOff x="7636443" y="1306560"/>
              <a:chExt cx="804565" cy="373078"/>
            </a:xfrm>
          </p:grpSpPr>
          <p:sp>
            <p:nvSpPr>
              <p:cNvPr id="5069" name="Google Shape;5069;p11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1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110"/>
            <p:cNvGrpSpPr/>
            <p:nvPr/>
          </p:nvGrpSpPr>
          <p:grpSpPr>
            <a:xfrm>
              <a:off x="7636443" y="1204988"/>
              <a:ext cx="804565" cy="373078"/>
              <a:chOff x="7636443" y="1204988"/>
              <a:chExt cx="804565" cy="373078"/>
            </a:xfrm>
          </p:grpSpPr>
          <p:sp>
            <p:nvSpPr>
              <p:cNvPr id="5072" name="Google Shape;5072;p11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1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4" name="Google Shape;5074;p110"/>
          <p:cNvGrpSpPr/>
          <p:nvPr/>
        </p:nvGrpSpPr>
        <p:grpSpPr>
          <a:xfrm>
            <a:off x="4978796" y="2078771"/>
            <a:ext cx="661339" cy="661188"/>
            <a:chOff x="3990000" y="975400"/>
            <a:chExt cx="3934200" cy="3933300"/>
          </a:xfrm>
        </p:grpSpPr>
        <p:sp>
          <p:nvSpPr>
            <p:cNvPr id="5075" name="Google Shape;5075;p11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1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1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110"/>
          <p:cNvGrpSpPr/>
          <p:nvPr/>
        </p:nvGrpSpPr>
        <p:grpSpPr>
          <a:xfrm>
            <a:off x="6622444" y="2057409"/>
            <a:ext cx="868881" cy="684241"/>
            <a:chOff x="6598259" y="2078634"/>
            <a:chExt cx="868881" cy="684241"/>
          </a:xfrm>
        </p:grpSpPr>
        <p:sp>
          <p:nvSpPr>
            <p:cNvPr id="5080" name="Google Shape;5080;p11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110"/>
            <p:cNvGrpSpPr/>
            <p:nvPr/>
          </p:nvGrpSpPr>
          <p:grpSpPr>
            <a:xfrm>
              <a:off x="6808175" y="2078634"/>
              <a:ext cx="452229" cy="684241"/>
              <a:chOff x="6808175" y="2078634"/>
              <a:chExt cx="452229" cy="684241"/>
            </a:xfrm>
          </p:grpSpPr>
          <p:sp>
            <p:nvSpPr>
              <p:cNvPr id="5087" name="Google Shape;5087;p11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1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1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1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1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10"/>
              <p:cNvGrpSpPr/>
              <p:nvPr/>
            </p:nvGrpSpPr>
            <p:grpSpPr>
              <a:xfrm>
                <a:off x="6821586" y="2078634"/>
                <a:ext cx="426871" cy="684241"/>
                <a:chOff x="6821586" y="2078634"/>
                <a:chExt cx="426871" cy="684241"/>
              </a:xfrm>
            </p:grpSpPr>
            <p:grpSp>
              <p:nvGrpSpPr>
                <p:cNvPr id="5094" name="Google Shape;5094;p110"/>
                <p:cNvGrpSpPr/>
                <p:nvPr/>
              </p:nvGrpSpPr>
              <p:grpSpPr>
                <a:xfrm>
                  <a:off x="6821586" y="2078634"/>
                  <a:ext cx="426871" cy="684241"/>
                  <a:chOff x="6821586" y="2078634"/>
                  <a:chExt cx="426871" cy="684241"/>
                </a:xfrm>
              </p:grpSpPr>
              <p:sp>
                <p:nvSpPr>
                  <p:cNvPr id="5095" name="Google Shape;5095;p11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1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1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1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1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1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1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1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1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1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1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1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1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1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1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11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1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1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1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1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1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20" name="Google Shape;5120;p110"/>
          <p:cNvGrpSpPr/>
          <p:nvPr/>
        </p:nvGrpSpPr>
        <p:grpSpPr>
          <a:xfrm>
            <a:off x="5795610" y="2063018"/>
            <a:ext cx="671358" cy="671358"/>
            <a:chOff x="6535625" y="760425"/>
            <a:chExt cx="1665900" cy="1665900"/>
          </a:xfrm>
        </p:grpSpPr>
        <p:sp>
          <p:nvSpPr>
            <p:cNvPr id="5121" name="Google Shape;5121;p11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1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1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1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10"/>
          <p:cNvGrpSpPr/>
          <p:nvPr/>
        </p:nvGrpSpPr>
        <p:grpSpPr>
          <a:xfrm>
            <a:off x="732427" y="3731418"/>
            <a:ext cx="1340789" cy="640830"/>
            <a:chOff x="238125" y="1151100"/>
            <a:chExt cx="7139450" cy="3412300"/>
          </a:xfrm>
        </p:grpSpPr>
        <p:sp>
          <p:nvSpPr>
            <p:cNvPr id="5126" name="Google Shape;5126;p11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1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1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1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1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1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1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1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1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1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1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1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110"/>
          <p:cNvGrpSpPr/>
          <p:nvPr/>
        </p:nvGrpSpPr>
        <p:grpSpPr>
          <a:xfrm>
            <a:off x="5599650" y="2934699"/>
            <a:ext cx="985357" cy="585764"/>
            <a:chOff x="5145061" y="2881789"/>
            <a:chExt cx="1107641" cy="658458"/>
          </a:xfrm>
        </p:grpSpPr>
        <p:grpSp>
          <p:nvGrpSpPr>
            <p:cNvPr id="5139" name="Google Shape;5139;p110"/>
            <p:cNvGrpSpPr/>
            <p:nvPr/>
          </p:nvGrpSpPr>
          <p:grpSpPr>
            <a:xfrm>
              <a:off x="5722989" y="3244587"/>
              <a:ext cx="529713" cy="295659"/>
              <a:chOff x="5722989" y="3244587"/>
              <a:chExt cx="529713" cy="295659"/>
            </a:xfrm>
          </p:grpSpPr>
          <p:sp>
            <p:nvSpPr>
              <p:cNvPr id="5140" name="Google Shape;5140;p11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41" name="Google Shape;5141;p11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42" name="Google Shape;5142;p110"/>
            <p:cNvGrpSpPr/>
            <p:nvPr/>
          </p:nvGrpSpPr>
          <p:grpSpPr>
            <a:xfrm>
              <a:off x="5145061" y="3244587"/>
              <a:ext cx="536807" cy="295659"/>
              <a:chOff x="5145061" y="3244587"/>
              <a:chExt cx="536807" cy="295659"/>
            </a:xfrm>
          </p:grpSpPr>
          <p:sp>
            <p:nvSpPr>
              <p:cNvPr id="5143" name="Google Shape;5143;p11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44" name="Google Shape;5144;p11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45" name="Google Shape;5145;p110"/>
            <p:cNvGrpSpPr/>
            <p:nvPr/>
          </p:nvGrpSpPr>
          <p:grpSpPr>
            <a:xfrm>
              <a:off x="5341327" y="2898245"/>
              <a:ext cx="532309" cy="614891"/>
              <a:chOff x="5341327" y="2898245"/>
              <a:chExt cx="532309" cy="614891"/>
            </a:xfrm>
          </p:grpSpPr>
          <p:sp>
            <p:nvSpPr>
              <p:cNvPr id="5146" name="Google Shape;5146;p11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47" name="Google Shape;5147;p11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48" name="Google Shape;5148;p110"/>
            <p:cNvGrpSpPr/>
            <p:nvPr/>
          </p:nvGrpSpPr>
          <p:grpSpPr>
            <a:xfrm>
              <a:off x="5532290" y="2881789"/>
              <a:ext cx="620516" cy="305456"/>
              <a:chOff x="5532290" y="2881789"/>
              <a:chExt cx="620516" cy="305456"/>
            </a:xfrm>
          </p:grpSpPr>
          <p:sp>
            <p:nvSpPr>
              <p:cNvPr id="5149" name="Google Shape;5149;p11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50" name="Google Shape;5150;p11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51" name="Google Shape;5151;p110"/>
          <p:cNvGrpSpPr/>
          <p:nvPr/>
        </p:nvGrpSpPr>
        <p:grpSpPr>
          <a:xfrm>
            <a:off x="8178573" y="3726757"/>
            <a:ext cx="269068" cy="645491"/>
            <a:chOff x="7026852" y="3311869"/>
            <a:chExt cx="434331" cy="1041954"/>
          </a:xfrm>
        </p:grpSpPr>
        <p:sp>
          <p:nvSpPr>
            <p:cNvPr id="5152" name="Google Shape;5152;p11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1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10"/>
          <p:cNvGrpSpPr/>
          <p:nvPr/>
        </p:nvGrpSpPr>
        <p:grpSpPr>
          <a:xfrm>
            <a:off x="6195154" y="3765995"/>
            <a:ext cx="293882" cy="293836"/>
            <a:chOff x="4873519" y="3311869"/>
            <a:chExt cx="499374" cy="499296"/>
          </a:xfrm>
        </p:grpSpPr>
        <p:sp>
          <p:nvSpPr>
            <p:cNvPr id="5156" name="Google Shape;5156;p11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1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110"/>
          <p:cNvGrpSpPr/>
          <p:nvPr/>
        </p:nvGrpSpPr>
        <p:grpSpPr>
          <a:xfrm>
            <a:off x="6195154" y="4078366"/>
            <a:ext cx="293882" cy="293882"/>
            <a:chOff x="4873519" y="3875839"/>
            <a:chExt cx="499374" cy="499374"/>
          </a:xfrm>
        </p:grpSpPr>
        <p:sp>
          <p:nvSpPr>
            <p:cNvPr id="5159" name="Google Shape;5159;p11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1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110"/>
          <p:cNvGrpSpPr/>
          <p:nvPr/>
        </p:nvGrpSpPr>
        <p:grpSpPr>
          <a:xfrm>
            <a:off x="2425681" y="2050319"/>
            <a:ext cx="698104" cy="698208"/>
            <a:chOff x="2565073" y="2075876"/>
            <a:chExt cx="672482" cy="672518"/>
          </a:xfrm>
        </p:grpSpPr>
        <p:sp>
          <p:nvSpPr>
            <p:cNvPr id="5162" name="Google Shape;5162;p11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1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1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1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110"/>
          <p:cNvGrpSpPr/>
          <p:nvPr/>
        </p:nvGrpSpPr>
        <p:grpSpPr>
          <a:xfrm>
            <a:off x="5649092" y="3734919"/>
            <a:ext cx="438354" cy="637329"/>
            <a:chOff x="1697726" y="3244179"/>
            <a:chExt cx="788124" cy="1146069"/>
          </a:xfrm>
        </p:grpSpPr>
        <p:sp>
          <p:nvSpPr>
            <p:cNvPr id="5169" name="Google Shape;5169;p11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1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1" name="Google Shape;5171;p11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110"/>
          <p:cNvGrpSpPr/>
          <p:nvPr/>
        </p:nvGrpSpPr>
        <p:grpSpPr>
          <a:xfrm>
            <a:off x="7650306" y="2063282"/>
            <a:ext cx="799565" cy="670282"/>
            <a:chOff x="7617850" y="2063282"/>
            <a:chExt cx="799565" cy="670282"/>
          </a:xfrm>
        </p:grpSpPr>
        <p:cxnSp>
          <p:nvCxnSpPr>
            <p:cNvPr id="5173" name="Google Shape;5173;p11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4" name="Google Shape;5174;p11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5" name="Google Shape;5175;p11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6" name="Google Shape;5176;p11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7" name="Google Shape;5177;p11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78" name="Google Shape;5178;p11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79" name="Google Shape;5179;p110"/>
            <p:cNvGrpSpPr/>
            <p:nvPr/>
          </p:nvGrpSpPr>
          <p:grpSpPr>
            <a:xfrm>
              <a:off x="7734309" y="2063282"/>
              <a:ext cx="570957" cy="620095"/>
              <a:chOff x="7734309" y="2063282"/>
              <a:chExt cx="570957" cy="620095"/>
            </a:xfrm>
          </p:grpSpPr>
          <p:grpSp>
            <p:nvGrpSpPr>
              <p:cNvPr id="5180" name="Google Shape;5180;p110"/>
              <p:cNvGrpSpPr/>
              <p:nvPr/>
            </p:nvGrpSpPr>
            <p:grpSpPr>
              <a:xfrm>
                <a:off x="8031573" y="2063282"/>
                <a:ext cx="273693" cy="620095"/>
                <a:chOff x="8031573" y="2063282"/>
                <a:chExt cx="273693" cy="620095"/>
              </a:xfrm>
            </p:grpSpPr>
            <p:sp>
              <p:nvSpPr>
                <p:cNvPr id="5181" name="Google Shape;5181;p11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1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1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1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110"/>
              <p:cNvGrpSpPr/>
              <p:nvPr/>
            </p:nvGrpSpPr>
            <p:grpSpPr>
              <a:xfrm flipH="1">
                <a:off x="7734309" y="2063282"/>
                <a:ext cx="273693" cy="620095"/>
                <a:chOff x="8031573" y="2063282"/>
                <a:chExt cx="273693" cy="620095"/>
              </a:xfrm>
            </p:grpSpPr>
            <p:sp>
              <p:nvSpPr>
                <p:cNvPr id="5186" name="Google Shape;5186;p11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1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1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1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90" name="Google Shape;5190;p11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1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110"/>
          <p:cNvGrpSpPr/>
          <p:nvPr/>
        </p:nvGrpSpPr>
        <p:grpSpPr>
          <a:xfrm>
            <a:off x="7836913" y="2916765"/>
            <a:ext cx="602567" cy="601884"/>
            <a:chOff x="1186975" y="238125"/>
            <a:chExt cx="5244275" cy="5238325"/>
          </a:xfrm>
        </p:grpSpPr>
        <p:sp>
          <p:nvSpPr>
            <p:cNvPr id="5193" name="Google Shape;5193;p11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1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1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1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110"/>
          <p:cNvGrpSpPr/>
          <p:nvPr/>
        </p:nvGrpSpPr>
        <p:grpSpPr>
          <a:xfrm>
            <a:off x="3279650" y="2056249"/>
            <a:ext cx="651848" cy="687338"/>
            <a:chOff x="3400515" y="2056248"/>
            <a:chExt cx="698134" cy="735987"/>
          </a:xfrm>
        </p:grpSpPr>
        <p:grpSp>
          <p:nvGrpSpPr>
            <p:cNvPr id="5198" name="Google Shape;5198;p110"/>
            <p:cNvGrpSpPr/>
            <p:nvPr/>
          </p:nvGrpSpPr>
          <p:grpSpPr>
            <a:xfrm>
              <a:off x="3400515" y="2283913"/>
              <a:ext cx="312919" cy="219900"/>
              <a:chOff x="3400515" y="2283913"/>
              <a:chExt cx="312919" cy="219900"/>
            </a:xfrm>
          </p:grpSpPr>
          <p:sp>
            <p:nvSpPr>
              <p:cNvPr id="5199" name="Google Shape;5199;p11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0" name="Google Shape;5200;p11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01" name="Google Shape;5201;p110"/>
            <p:cNvGrpSpPr/>
            <p:nvPr/>
          </p:nvGrpSpPr>
          <p:grpSpPr>
            <a:xfrm>
              <a:off x="3547823" y="2461089"/>
              <a:ext cx="219900" cy="331146"/>
              <a:chOff x="3547823" y="2461089"/>
              <a:chExt cx="219900" cy="331146"/>
            </a:xfrm>
          </p:grpSpPr>
          <p:sp>
            <p:nvSpPr>
              <p:cNvPr id="5202" name="Google Shape;5202;p11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3" name="Google Shape;5203;p11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04" name="Google Shape;5204;p110"/>
            <p:cNvGrpSpPr/>
            <p:nvPr/>
          </p:nvGrpSpPr>
          <p:grpSpPr>
            <a:xfrm>
              <a:off x="3734138" y="2461089"/>
              <a:ext cx="219900" cy="331146"/>
              <a:chOff x="3734138" y="2461089"/>
              <a:chExt cx="219900" cy="331146"/>
            </a:xfrm>
          </p:grpSpPr>
          <p:sp>
            <p:nvSpPr>
              <p:cNvPr id="5205" name="Google Shape;5205;p11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6" name="Google Shape;5206;p11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07" name="Google Shape;5207;p110"/>
            <p:cNvGrpSpPr/>
            <p:nvPr/>
          </p:nvGrpSpPr>
          <p:grpSpPr>
            <a:xfrm>
              <a:off x="3787560" y="2281742"/>
              <a:ext cx="311089" cy="219900"/>
              <a:chOff x="3787560" y="2281742"/>
              <a:chExt cx="311089" cy="219900"/>
            </a:xfrm>
          </p:grpSpPr>
          <p:sp>
            <p:nvSpPr>
              <p:cNvPr id="5208" name="Google Shape;5208;p11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9" name="Google Shape;5209;p11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10" name="Google Shape;5210;p110"/>
            <p:cNvGrpSpPr/>
            <p:nvPr/>
          </p:nvGrpSpPr>
          <p:grpSpPr>
            <a:xfrm>
              <a:off x="3637290" y="2056248"/>
              <a:ext cx="219900" cy="330736"/>
              <a:chOff x="3637290" y="2056248"/>
              <a:chExt cx="219900" cy="330736"/>
            </a:xfrm>
          </p:grpSpPr>
          <p:sp>
            <p:nvSpPr>
              <p:cNvPr id="5211" name="Google Shape;5211;p11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12" name="Google Shape;5212;p11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13" name="Google Shape;5213;p110"/>
          <p:cNvGrpSpPr/>
          <p:nvPr/>
        </p:nvGrpSpPr>
        <p:grpSpPr>
          <a:xfrm>
            <a:off x="2571356" y="2926255"/>
            <a:ext cx="1268144" cy="592394"/>
            <a:chOff x="238125" y="1188750"/>
            <a:chExt cx="7140450" cy="3335550"/>
          </a:xfrm>
        </p:grpSpPr>
        <p:sp>
          <p:nvSpPr>
            <p:cNvPr id="5214" name="Google Shape;5214;p11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1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1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1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1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110"/>
          <p:cNvGrpSpPr/>
          <p:nvPr/>
        </p:nvGrpSpPr>
        <p:grpSpPr>
          <a:xfrm>
            <a:off x="6679257" y="2928410"/>
            <a:ext cx="1053944" cy="590147"/>
            <a:chOff x="238125" y="1335475"/>
            <a:chExt cx="5418735" cy="3034175"/>
          </a:xfrm>
        </p:grpSpPr>
        <p:sp>
          <p:nvSpPr>
            <p:cNvPr id="5220" name="Google Shape;5220;p11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1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1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110"/>
          <p:cNvGrpSpPr/>
          <p:nvPr/>
        </p:nvGrpSpPr>
        <p:grpSpPr>
          <a:xfrm>
            <a:off x="4110066" y="3733309"/>
            <a:ext cx="1268207" cy="638939"/>
            <a:chOff x="3967651" y="3645904"/>
            <a:chExt cx="1479304" cy="745292"/>
          </a:xfrm>
        </p:grpSpPr>
        <p:grpSp>
          <p:nvGrpSpPr>
            <p:cNvPr id="5224" name="Google Shape;5224;p110"/>
            <p:cNvGrpSpPr/>
            <p:nvPr/>
          </p:nvGrpSpPr>
          <p:grpSpPr>
            <a:xfrm>
              <a:off x="3967651" y="4009026"/>
              <a:ext cx="1479304" cy="382170"/>
              <a:chOff x="3967651" y="4009026"/>
              <a:chExt cx="1479304" cy="382170"/>
            </a:xfrm>
          </p:grpSpPr>
          <p:grpSp>
            <p:nvGrpSpPr>
              <p:cNvPr id="5225" name="Google Shape;5225;p110"/>
              <p:cNvGrpSpPr/>
              <p:nvPr/>
            </p:nvGrpSpPr>
            <p:grpSpPr>
              <a:xfrm>
                <a:off x="4892216" y="4195630"/>
                <a:ext cx="554739" cy="195566"/>
                <a:chOff x="3604375" y="4892160"/>
                <a:chExt cx="1651500" cy="582215"/>
              </a:xfrm>
            </p:grpSpPr>
            <p:sp>
              <p:nvSpPr>
                <p:cNvPr id="5226" name="Google Shape;5226;p11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1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110"/>
              <p:cNvGrpSpPr/>
              <p:nvPr/>
            </p:nvGrpSpPr>
            <p:grpSpPr>
              <a:xfrm>
                <a:off x="3967651" y="4146303"/>
                <a:ext cx="579402" cy="244893"/>
                <a:chOff x="851875" y="4745310"/>
                <a:chExt cx="1724925" cy="729065"/>
              </a:xfrm>
            </p:grpSpPr>
            <p:sp>
              <p:nvSpPr>
                <p:cNvPr id="5229" name="Google Shape;5229;p11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1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10"/>
              <p:cNvGrpSpPr/>
              <p:nvPr/>
            </p:nvGrpSpPr>
            <p:grpSpPr>
              <a:xfrm>
                <a:off x="4460753" y="4009026"/>
                <a:ext cx="493110" cy="382170"/>
                <a:chOff x="2319875" y="4336625"/>
                <a:chExt cx="1468025" cy="1137750"/>
              </a:xfrm>
            </p:grpSpPr>
            <p:sp>
              <p:nvSpPr>
                <p:cNvPr id="5232" name="Google Shape;5232;p11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1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4" name="Google Shape;5234;p110"/>
            <p:cNvGrpSpPr/>
            <p:nvPr/>
          </p:nvGrpSpPr>
          <p:grpSpPr>
            <a:xfrm>
              <a:off x="4479443" y="3645904"/>
              <a:ext cx="455965" cy="388789"/>
              <a:chOff x="2957425" y="238100"/>
              <a:chExt cx="1910200" cy="1628775"/>
            </a:xfrm>
          </p:grpSpPr>
          <p:sp>
            <p:nvSpPr>
              <p:cNvPr id="5235" name="Google Shape;5235;p11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1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1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1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1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1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1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1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1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1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5" name="Google Shape;5245;p110"/>
          <p:cNvGrpSpPr/>
          <p:nvPr/>
        </p:nvGrpSpPr>
        <p:grpSpPr>
          <a:xfrm>
            <a:off x="2496179" y="3734510"/>
            <a:ext cx="1243128" cy="637739"/>
            <a:chOff x="2496310" y="3693351"/>
            <a:chExt cx="1342906" cy="688926"/>
          </a:xfrm>
        </p:grpSpPr>
        <p:grpSp>
          <p:nvGrpSpPr>
            <p:cNvPr id="5246" name="Google Shape;5246;p110"/>
            <p:cNvGrpSpPr/>
            <p:nvPr/>
          </p:nvGrpSpPr>
          <p:grpSpPr>
            <a:xfrm>
              <a:off x="2496310" y="3693351"/>
              <a:ext cx="1342906" cy="688875"/>
              <a:chOff x="2496310" y="3693351"/>
              <a:chExt cx="1342906" cy="688875"/>
            </a:xfrm>
          </p:grpSpPr>
          <p:sp>
            <p:nvSpPr>
              <p:cNvPr id="5247" name="Google Shape;5247;p11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1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1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1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1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1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3" name="Google Shape;5253;p110"/>
              <p:cNvCxnSpPr>
                <a:stCxn id="525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54" name="Google Shape;5254;p110"/>
              <p:cNvCxnSpPr>
                <a:stCxn id="524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55" name="Google Shape;5255;p110"/>
              <p:cNvCxnSpPr>
                <a:stCxn id="524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56" name="Google Shape;5256;p110"/>
              <p:cNvCxnSpPr>
                <a:stCxn id="525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57" name="Google Shape;5257;p110"/>
              <p:cNvCxnSpPr>
                <a:stCxn id="525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58" name="Google Shape;5258;p110"/>
            <p:cNvGrpSpPr/>
            <p:nvPr/>
          </p:nvGrpSpPr>
          <p:grpSpPr>
            <a:xfrm>
              <a:off x="2675275" y="3930557"/>
              <a:ext cx="1003306" cy="451719"/>
              <a:chOff x="2675275" y="4174282"/>
              <a:chExt cx="1003306" cy="451719"/>
            </a:xfrm>
          </p:grpSpPr>
          <p:sp>
            <p:nvSpPr>
              <p:cNvPr id="5259" name="Google Shape;5259;p11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1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1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2" name="Google Shape;5262;p110"/>
          <p:cNvGrpSpPr/>
          <p:nvPr/>
        </p:nvGrpSpPr>
        <p:grpSpPr>
          <a:xfrm>
            <a:off x="1669850" y="1171356"/>
            <a:ext cx="574511" cy="874709"/>
            <a:chOff x="1715404" y="1112080"/>
            <a:chExt cx="642270" cy="977984"/>
          </a:xfrm>
        </p:grpSpPr>
        <p:grpSp>
          <p:nvGrpSpPr>
            <p:cNvPr id="5263" name="Google Shape;5263;p110"/>
            <p:cNvGrpSpPr/>
            <p:nvPr/>
          </p:nvGrpSpPr>
          <p:grpSpPr>
            <a:xfrm>
              <a:off x="1715404" y="1112080"/>
              <a:ext cx="642270" cy="977984"/>
              <a:chOff x="1715404" y="1112080"/>
              <a:chExt cx="642270" cy="977984"/>
            </a:xfrm>
          </p:grpSpPr>
          <p:sp>
            <p:nvSpPr>
              <p:cNvPr id="5264" name="Google Shape;5264;p11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1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110"/>
            <p:cNvGrpSpPr/>
            <p:nvPr/>
          </p:nvGrpSpPr>
          <p:grpSpPr>
            <a:xfrm>
              <a:off x="1768927" y="1165603"/>
              <a:ext cx="535225" cy="851367"/>
              <a:chOff x="1768927" y="1165603"/>
              <a:chExt cx="535225" cy="851367"/>
            </a:xfrm>
          </p:grpSpPr>
          <p:sp>
            <p:nvSpPr>
              <p:cNvPr id="5267" name="Google Shape;5267;p11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1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110"/>
            <p:cNvGrpSpPr/>
            <p:nvPr/>
          </p:nvGrpSpPr>
          <p:grpSpPr>
            <a:xfrm>
              <a:off x="1822449" y="1219125"/>
              <a:ext cx="428180" cy="718859"/>
              <a:chOff x="1822449" y="1219125"/>
              <a:chExt cx="428180" cy="718859"/>
            </a:xfrm>
          </p:grpSpPr>
          <p:sp>
            <p:nvSpPr>
              <p:cNvPr id="5270" name="Google Shape;5270;p11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1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110"/>
            <p:cNvGrpSpPr/>
            <p:nvPr/>
          </p:nvGrpSpPr>
          <p:grpSpPr>
            <a:xfrm>
              <a:off x="1875972" y="1272648"/>
              <a:ext cx="321135" cy="586939"/>
              <a:chOff x="1875972" y="1272648"/>
              <a:chExt cx="321135" cy="586939"/>
            </a:xfrm>
          </p:grpSpPr>
          <p:sp>
            <p:nvSpPr>
              <p:cNvPr id="5273" name="Google Shape;5273;p11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1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5" name="Google Shape;5275;p110"/>
          <p:cNvGrpSpPr/>
          <p:nvPr/>
        </p:nvGrpSpPr>
        <p:grpSpPr>
          <a:xfrm>
            <a:off x="7777011" y="3728078"/>
            <a:ext cx="293855" cy="644170"/>
            <a:chOff x="241025" y="3151575"/>
            <a:chExt cx="293855" cy="644170"/>
          </a:xfrm>
        </p:grpSpPr>
        <p:sp>
          <p:nvSpPr>
            <p:cNvPr id="5276" name="Google Shape;5276;p11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1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110"/>
          <p:cNvGrpSpPr/>
          <p:nvPr/>
        </p:nvGrpSpPr>
        <p:grpSpPr>
          <a:xfrm>
            <a:off x="724994" y="2928078"/>
            <a:ext cx="1779649" cy="591620"/>
            <a:chOff x="246070" y="1983375"/>
            <a:chExt cx="1855347" cy="616849"/>
          </a:xfrm>
        </p:grpSpPr>
        <p:sp>
          <p:nvSpPr>
            <p:cNvPr id="5279" name="Google Shape;5279;p11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1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1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1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1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1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1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1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1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110"/>
          <p:cNvGrpSpPr/>
          <p:nvPr/>
        </p:nvGrpSpPr>
        <p:grpSpPr>
          <a:xfrm>
            <a:off x="2335861" y="1171356"/>
            <a:ext cx="711055" cy="745993"/>
            <a:chOff x="2496269" y="1171698"/>
            <a:chExt cx="761953" cy="799392"/>
          </a:xfrm>
        </p:grpSpPr>
        <p:grpSp>
          <p:nvGrpSpPr>
            <p:cNvPr id="5289" name="Google Shape;5289;p110"/>
            <p:cNvGrpSpPr/>
            <p:nvPr/>
          </p:nvGrpSpPr>
          <p:grpSpPr>
            <a:xfrm>
              <a:off x="2496269" y="1171698"/>
              <a:ext cx="761953" cy="723022"/>
              <a:chOff x="2496269" y="1171698"/>
              <a:chExt cx="761953" cy="723022"/>
            </a:xfrm>
          </p:grpSpPr>
          <p:sp>
            <p:nvSpPr>
              <p:cNvPr id="5290" name="Google Shape;5290;p11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1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110"/>
              <p:cNvGrpSpPr/>
              <p:nvPr/>
            </p:nvGrpSpPr>
            <p:grpSpPr>
              <a:xfrm>
                <a:off x="2496269" y="1171698"/>
                <a:ext cx="761953" cy="723022"/>
                <a:chOff x="2496269" y="1120652"/>
                <a:chExt cx="761953" cy="723022"/>
              </a:xfrm>
            </p:grpSpPr>
            <p:grpSp>
              <p:nvGrpSpPr>
                <p:cNvPr id="5293" name="Google Shape;5293;p110"/>
                <p:cNvGrpSpPr/>
                <p:nvPr/>
              </p:nvGrpSpPr>
              <p:grpSpPr>
                <a:xfrm>
                  <a:off x="2496269" y="1120652"/>
                  <a:ext cx="761953" cy="723022"/>
                  <a:chOff x="2496269" y="1120652"/>
                  <a:chExt cx="761953" cy="723022"/>
                </a:xfrm>
              </p:grpSpPr>
              <p:grpSp>
                <p:nvGrpSpPr>
                  <p:cNvPr id="5294" name="Google Shape;5294;p110"/>
                  <p:cNvGrpSpPr/>
                  <p:nvPr/>
                </p:nvGrpSpPr>
                <p:grpSpPr>
                  <a:xfrm>
                    <a:off x="2496269" y="1304589"/>
                    <a:ext cx="407089" cy="305057"/>
                    <a:chOff x="2496269" y="1304589"/>
                    <a:chExt cx="407089" cy="305057"/>
                  </a:xfrm>
                </p:grpSpPr>
                <p:sp>
                  <p:nvSpPr>
                    <p:cNvPr id="5295" name="Google Shape;5295;p11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110"/>
                  <p:cNvGrpSpPr/>
                  <p:nvPr/>
                </p:nvGrpSpPr>
                <p:grpSpPr>
                  <a:xfrm>
                    <a:off x="2586468" y="1493376"/>
                    <a:ext cx="358850" cy="349656"/>
                    <a:chOff x="2586468" y="1493376"/>
                    <a:chExt cx="358850" cy="349656"/>
                  </a:xfrm>
                </p:grpSpPr>
                <p:sp>
                  <p:nvSpPr>
                    <p:cNvPr id="5298" name="Google Shape;5298;p11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10"/>
                  <p:cNvGrpSpPr/>
                  <p:nvPr/>
                </p:nvGrpSpPr>
                <p:grpSpPr>
                  <a:xfrm>
                    <a:off x="2807939" y="1494024"/>
                    <a:ext cx="358857" cy="349650"/>
                    <a:chOff x="2807939" y="1494024"/>
                    <a:chExt cx="358857" cy="349650"/>
                  </a:xfrm>
                </p:grpSpPr>
                <p:sp>
                  <p:nvSpPr>
                    <p:cNvPr id="5301" name="Google Shape;5301;p11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10"/>
                  <p:cNvGrpSpPr/>
                  <p:nvPr/>
                </p:nvGrpSpPr>
                <p:grpSpPr>
                  <a:xfrm>
                    <a:off x="2851133" y="1305635"/>
                    <a:ext cx="407089" cy="305057"/>
                    <a:chOff x="2851133" y="1305635"/>
                    <a:chExt cx="407089" cy="305057"/>
                  </a:xfrm>
                </p:grpSpPr>
                <p:sp>
                  <p:nvSpPr>
                    <p:cNvPr id="5304" name="Google Shape;5304;p11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1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10"/>
                  <p:cNvGrpSpPr/>
                  <p:nvPr/>
                </p:nvGrpSpPr>
                <p:grpSpPr>
                  <a:xfrm>
                    <a:off x="2727495" y="1120652"/>
                    <a:ext cx="300271" cy="396358"/>
                    <a:chOff x="2727495" y="1120652"/>
                    <a:chExt cx="300271" cy="396358"/>
                  </a:xfrm>
                </p:grpSpPr>
                <p:sp>
                  <p:nvSpPr>
                    <p:cNvPr id="5307" name="Google Shape;5307;p11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1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10"/>
                <p:cNvGrpSpPr/>
                <p:nvPr/>
              </p:nvGrpSpPr>
              <p:grpSpPr>
                <a:xfrm>
                  <a:off x="2722305" y="1350460"/>
                  <a:ext cx="308357" cy="308344"/>
                  <a:chOff x="2722305" y="1350460"/>
                  <a:chExt cx="308357" cy="308344"/>
                </a:xfrm>
              </p:grpSpPr>
              <p:sp>
                <p:nvSpPr>
                  <p:cNvPr id="5310" name="Google Shape;5310;p11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110"/>
                  <p:cNvGrpSpPr/>
                  <p:nvPr/>
                </p:nvGrpSpPr>
                <p:grpSpPr>
                  <a:xfrm>
                    <a:off x="2725064" y="1364529"/>
                    <a:ext cx="297954" cy="280182"/>
                    <a:chOff x="2725064" y="1364529"/>
                    <a:chExt cx="297954" cy="280182"/>
                  </a:xfrm>
                </p:grpSpPr>
                <p:sp>
                  <p:nvSpPr>
                    <p:cNvPr id="5312" name="Google Shape;5312;p11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1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1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1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1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17" name="Google Shape;5317;p11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1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1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1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1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10"/>
          <p:cNvGrpSpPr/>
          <p:nvPr/>
        </p:nvGrpSpPr>
        <p:grpSpPr>
          <a:xfrm>
            <a:off x="3924561" y="2927462"/>
            <a:ext cx="1569144" cy="591015"/>
            <a:chOff x="3820100" y="3023049"/>
            <a:chExt cx="1303926" cy="491162"/>
          </a:xfrm>
        </p:grpSpPr>
        <p:grpSp>
          <p:nvGrpSpPr>
            <p:cNvPr id="5323" name="Google Shape;5323;p110"/>
            <p:cNvGrpSpPr/>
            <p:nvPr/>
          </p:nvGrpSpPr>
          <p:grpSpPr>
            <a:xfrm>
              <a:off x="3820100" y="3023072"/>
              <a:ext cx="1303926" cy="491139"/>
              <a:chOff x="3820100" y="3023072"/>
              <a:chExt cx="1303926" cy="491139"/>
            </a:xfrm>
          </p:grpSpPr>
          <p:sp>
            <p:nvSpPr>
              <p:cNvPr id="5324" name="Google Shape;5324;p11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1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110"/>
            <p:cNvGrpSpPr/>
            <p:nvPr/>
          </p:nvGrpSpPr>
          <p:grpSpPr>
            <a:xfrm>
              <a:off x="4132439" y="3023645"/>
              <a:ext cx="393633" cy="177096"/>
              <a:chOff x="4132439" y="3023645"/>
              <a:chExt cx="393633" cy="177096"/>
            </a:xfrm>
          </p:grpSpPr>
          <p:sp>
            <p:nvSpPr>
              <p:cNvPr id="5327" name="Google Shape;5327;p11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1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110"/>
            <p:cNvGrpSpPr/>
            <p:nvPr/>
          </p:nvGrpSpPr>
          <p:grpSpPr>
            <a:xfrm>
              <a:off x="3921811" y="3023049"/>
              <a:ext cx="1002397" cy="388943"/>
              <a:chOff x="3921811" y="3023049"/>
              <a:chExt cx="1002397" cy="388943"/>
            </a:xfrm>
          </p:grpSpPr>
          <p:sp>
            <p:nvSpPr>
              <p:cNvPr id="5330" name="Google Shape;5330;p11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1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110"/>
            <p:cNvGrpSpPr/>
            <p:nvPr/>
          </p:nvGrpSpPr>
          <p:grpSpPr>
            <a:xfrm>
              <a:off x="4023645" y="3023049"/>
              <a:ext cx="683032" cy="286722"/>
              <a:chOff x="4023645" y="3023049"/>
              <a:chExt cx="683032" cy="286722"/>
            </a:xfrm>
          </p:grpSpPr>
          <p:sp>
            <p:nvSpPr>
              <p:cNvPr id="5333" name="Google Shape;5333;p11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1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5" name="Google Shape;5335;p110"/>
          <p:cNvGrpSpPr/>
          <p:nvPr/>
        </p:nvGrpSpPr>
        <p:grpSpPr>
          <a:xfrm>
            <a:off x="1556683" y="2054307"/>
            <a:ext cx="713522" cy="688025"/>
            <a:chOff x="1706078" y="2092648"/>
            <a:chExt cx="660913" cy="637296"/>
          </a:xfrm>
        </p:grpSpPr>
        <p:sp>
          <p:nvSpPr>
            <p:cNvPr id="5336" name="Google Shape;5336;p11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110"/>
            <p:cNvGrpSpPr/>
            <p:nvPr/>
          </p:nvGrpSpPr>
          <p:grpSpPr>
            <a:xfrm>
              <a:off x="1706078" y="2092648"/>
              <a:ext cx="660913" cy="575241"/>
              <a:chOff x="1706078" y="2092648"/>
              <a:chExt cx="660913" cy="575241"/>
            </a:xfrm>
          </p:grpSpPr>
          <p:sp>
            <p:nvSpPr>
              <p:cNvPr id="5338" name="Google Shape;5338;p11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1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1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1" name="Google Shape;5341;p110"/>
          <p:cNvGrpSpPr/>
          <p:nvPr/>
        </p:nvGrpSpPr>
        <p:grpSpPr>
          <a:xfrm>
            <a:off x="6318542" y="1171856"/>
            <a:ext cx="1317459" cy="684168"/>
            <a:chOff x="238125" y="999450"/>
            <a:chExt cx="7140700" cy="3708225"/>
          </a:xfrm>
        </p:grpSpPr>
        <p:sp>
          <p:nvSpPr>
            <p:cNvPr id="5342" name="Google Shape;5342;p11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1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1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1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1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1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1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1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1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5" name="Shape 5355"/>
        <p:cNvGrpSpPr/>
        <p:nvPr/>
      </p:nvGrpSpPr>
      <p:grpSpPr>
        <a:xfrm>
          <a:off x="0" y="0"/>
          <a:ext cx="0" cy="0"/>
          <a:chOff x="0" y="0"/>
          <a:chExt cx="0" cy="0"/>
        </a:xfrm>
      </p:grpSpPr>
      <p:grpSp>
        <p:nvGrpSpPr>
          <p:cNvPr id="5356" name="Google Shape;5356;p111"/>
          <p:cNvGrpSpPr/>
          <p:nvPr/>
        </p:nvGrpSpPr>
        <p:grpSpPr>
          <a:xfrm>
            <a:off x="729238" y="1179665"/>
            <a:ext cx="1636117" cy="1526144"/>
            <a:chOff x="729238" y="1179665"/>
            <a:chExt cx="1636117" cy="1526144"/>
          </a:xfrm>
        </p:grpSpPr>
        <p:grpSp>
          <p:nvGrpSpPr>
            <p:cNvPr id="5357" name="Google Shape;5357;p111"/>
            <p:cNvGrpSpPr/>
            <p:nvPr/>
          </p:nvGrpSpPr>
          <p:grpSpPr>
            <a:xfrm>
              <a:off x="729238" y="1179665"/>
              <a:ext cx="80700" cy="1526144"/>
              <a:chOff x="729238" y="1179665"/>
              <a:chExt cx="80700" cy="1526144"/>
            </a:xfrm>
          </p:grpSpPr>
          <p:sp>
            <p:nvSpPr>
              <p:cNvPr id="5358" name="Google Shape;5358;p11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1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1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1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1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1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1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111"/>
            <p:cNvGrpSpPr/>
            <p:nvPr/>
          </p:nvGrpSpPr>
          <p:grpSpPr>
            <a:xfrm>
              <a:off x="903098" y="1179665"/>
              <a:ext cx="80700" cy="1526144"/>
              <a:chOff x="903098" y="1179665"/>
              <a:chExt cx="80700" cy="1526144"/>
            </a:xfrm>
          </p:grpSpPr>
          <p:sp>
            <p:nvSpPr>
              <p:cNvPr id="5369" name="Google Shape;5369;p11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1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1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1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1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1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1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1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1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1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111"/>
            <p:cNvGrpSpPr/>
            <p:nvPr/>
          </p:nvGrpSpPr>
          <p:grpSpPr>
            <a:xfrm>
              <a:off x="1076958" y="1179665"/>
              <a:ext cx="80700" cy="1526144"/>
              <a:chOff x="1076958" y="1179665"/>
              <a:chExt cx="80700" cy="1526144"/>
            </a:xfrm>
          </p:grpSpPr>
          <p:sp>
            <p:nvSpPr>
              <p:cNvPr id="5380" name="Google Shape;5380;p11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1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1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1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1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1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1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1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1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1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111"/>
            <p:cNvGrpSpPr/>
            <p:nvPr/>
          </p:nvGrpSpPr>
          <p:grpSpPr>
            <a:xfrm>
              <a:off x="1247707" y="1179665"/>
              <a:ext cx="80700" cy="1526144"/>
              <a:chOff x="1247707" y="1179665"/>
              <a:chExt cx="80700" cy="1526144"/>
            </a:xfrm>
          </p:grpSpPr>
          <p:sp>
            <p:nvSpPr>
              <p:cNvPr id="5391" name="Google Shape;5391;p11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1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1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1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1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1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1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1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1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1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111"/>
            <p:cNvGrpSpPr/>
            <p:nvPr/>
          </p:nvGrpSpPr>
          <p:grpSpPr>
            <a:xfrm>
              <a:off x="1421567" y="1179665"/>
              <a:ext cx="80700" cy="1526144"/>
              <a:chOff x="1421567" y="1179665"/>
              <a:chExt cx="80700" cy="1526144"/>
            </a:xfrm>
          </p:grpSpPr>
          <p:sp>
            <p:nvSpPr>
              <p:cNvPr id="5402" name="Google Shape;5402;p11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1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1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1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1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1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1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1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1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111"/>
            <p:cNvGrpSpPr/>
            <p:nvPr/>
          </p:nvGrpSpPr>
          <p:grpSpPr>
            <a:xfrm>
              <a:off x="1592327" y="1179665"/>
              <a:ext cx="80700" cy="1526144"/>
              <a:chOff x="1592327" y="1179665"/>
              <a:chExt cx="80700" cy="1526144"/>
            </a:xfrm>
          </p:grpSpPr>
          <p:sp>
            <p:nvSpPr>
              <p:cNvPr id="5413" name="Google Shape;5413;p11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1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1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1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1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1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1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1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1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1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111"/>
            <p:cNvGrpSpPr/>
            <p:nvPr/>
          </p:nvGrpSpPr>
          <p:grpSpPr>
            <a:xfrm>
              <a:off x="1766187" y="1179665"/>
              <a:ext cx="80700" cy="1526144"/>
              <a:chOff x="1766187" y="1179665"/>
              <a:chExt cx="80700" cy="1526144"/>
            </a:xfrm>
          </p:grpSpPr>
          <p:sp>
            <p:nvSpPr>
              <p:cNvPr id="5424" name="Google Shape;5424;p11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1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1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1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1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1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1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1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1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1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111"/>
            <p:cNvGrpSpPr/>
            <p:nvPr/>
          </p:nvGrpSpPr>
          <p:grpSpPr>
            <a:xfrm>
              <a:off x="1936935" y="1179665"/>
              <a:ext cx="80700" cy="1526144"/>
              <a:chOff x="1936935" y="1179665"/>
              <a:chExt cx="80700" cy="1526144"/>
            </a:xfrm>
          </p:grpSpPr>
          <p:sp>
            <p:nvSpPr>
              <p:cNvPr id="5435" name="Google Shape;5435;p11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1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1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1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1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1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1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1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1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1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11"/>
            <p:cNvGrpSpPr/>
            <p:nvPr/>
          </p:nvGrpSpPr>
          <p:grpSpPr>
            <a:xfrm>
              <a:off x="2110795" y="1179665"/>
              <a:ext cx="80700" cy="1526144"/>
              <a:chOff x="2110795" y="1179665"/>
              <a:chExt cx="80700" cy="1526144"/>
            </a:xfrm>
          </p:grpSpPr>
          <p:sp>
            <p:nvSpPr>
              <p:cNvPr id="5446" name="Google Shape;5446;p11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1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1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1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1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1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1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1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1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1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111"/>
            <p:cNvGrpSpPr/>
            <p:nvPr/>
          </p:nvGrpSpPr>
          <p:grpSpPr>
            <a:xfrm>
              <a:off x="2284655" y="1179665"/>
              <a:ext cx="80700" cy="1526144"/>
              <a:chOff x="2284655" y="1179665"/>
              <a:chExt cx="80700" cy="1526144"/>
            </a:xfrm>
          </p:grpSpPr>
          <p:sp>
            <p:nvSpPr>
              <p:cNvPr id="5457" name="Google Shape;5457;p11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1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1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1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1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1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1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1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1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1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7" name="Google Shape;5467;p111"/>
          <p:cNvGrpSpPr/>
          <p:nvPr/>
        </p:nvGrpSpPr>
        <p:grpSpPr>
          <a:xfrm>
            <a:off x="2623904" y="1198803"/>
            <a:ext cx="1364248" cy="1102133"/>
            <a:chOff x="2623904" y="1198803"/>
            <a:chExt cx="1364248" cy="1102133"/>
          </a:xfrm>
        </p:grpSpPr>
        <p:grpSp>
          <p:nvGrpSpPr>
            <p:cNvPr id="5468" name="Google Shape;5468;p111"/>
            <p:cNvGrpSpPr/>
            <p:nvPr/>
          </p:nvGrpSpPr>
          <p:grpSpPr>
            <a:xfrm>
              <a:off x="2623907" y="1198803"/>
              <a:ext cx="1364245" cy="273000"/>
              <a:chOff x="2623907" y="1198803"/>
              <a:chExt cx="1364245" cy="273000"/>
            </a:xfrm>
          </p:grpSpPr>
          <p:sp>
            <p:nvSpPr>
              <p:cNvPr id="5469" name="Google Shape;5469;p11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1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1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1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1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111"/>
            <p:cNvGrpSpPr/>
            <p:nvPr/>
          </p:nvGrpSpPr>
          <p:grpSpPr>
            <a:xfrm>
              <a:off x="2623904" y="1476964"/>
              <a:ext cx="1364245" cy="273000"/>
              <a:chOff x="2623904" y="1476964"/>
              <a:chExt cx="1364245" cy="273000"/>
            </a:xfrm>
          </p:grpSpPr>
          <p:sp>
            <p:nvSpPr>
              <p:cNvPr id="5475" name="Google Shape;5475;p11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1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1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1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1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111"/>
            <p:cNvGrpSpPr/>
            <p:nvPr/>
          </p:nvGrpSpPr>
          <p:grpSpPr>
            <a:xfrm>
              <a:off x="2623907" y="1749775"/>
              <a:ext cx="1364245" cy="273000"/>
              <a:chOff x="2623907" y="1749775"/>
              <a:chExt cx="1364245" cy="273000"/>
            </a:xfrm>
          </p:grpSpPr>
          <p:sp>
            <p:nvSpPr>
              <p:cNvPr id="5481" name="Google Shape;5481;p11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1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1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1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1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111"/>
            <p:cNvGrpSpPr/>
            <p:nvPr/>
          </p:nvGrpSpPr>
          <p:grpSpPr>
            <a:xfrm>
              <a:off x="2623904" y="2027936"/>
              <a:ext cx="1364245" cy="273000"/>
              <a:chOff x="2623904" y="2027936"/>
              <a:chExt cx="1364245" cy="273000"/>
            </a:xfrm>
          </p:grpSpPr>
          <p:sp>
            <p:nvSpPr>
              <p:cNvPr id="5487" name="Google Shape;5487;p11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1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1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1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1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2" name="Google Shape;5492;p111"/>
          <p:cNvGrpSpPr/>
          <p:nvPr/>
        </p:nvGrpSpPr>
        <p:grpSpPr>
          <a:xfrm>
            <a:off x="2613365" y="2657876"/>
            <a:ext cx="1387541" cy="159124"/>
            <a:chOff x="3200660" y="2180272"/>
            <a:chExt cx="2563824" cy="378237"/>
          </a:xfrm>
        </p:grpSpPr>
        <p:sp>
          <p:nvSpPr>
            <p:cNvPr id="5493" name="Google Shape;5493;p11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1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1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1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1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1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1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1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1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1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1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1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1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1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1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1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1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1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111"/>
          <p:cNvGrpSpPr/>
          <p:nvPr/>
        </p:nvGrpSpPr>
        <p:grpSpPr>
          <a:xfrm>
            <a:off x="2609890" y="2935640"/>
            <a:ext cx="1390502" cy="159625"/>
            <a:chOff x="3530150" y="2790075"/>
            <a:chExt cx="1962600" cy="225300"/>
          </a:xfrm>
        </p:grpSpPr>
        <p:sp>
          <p:nvSpPr>
            <p:cNvPr id="5512" name="Google Shape;5512;p11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1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111"/>
          <p:cNvGrpSpPr/>
          <p:nvPr/>
        </p:nvGrpSpPr>
        <p:grpSpPr>
          <a:xfrm>
            <a:off x="2609948" y="3213905"/>
            <a:ext cx="1411629" cy="154175"/>
            <a:chOff x="3558802" y="4011244"/>
            <a:chExt cx="1866000" cy="111600"/>
          </a:xfrm>
        </p:grpSpPr>
        <p:sp>
          <p:nvSpPr>
            <p:cNvPr id="5515" name="Google Shape;5515;p11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1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111"/>
          <p:cNvGrpSpPr/>
          <p:nvPr/>
        </p:nvGrpSpPr>
        <p:grpSpPr>
          <a:xfrm>
            <a:off x="2610235" y="2419475"/>
            <a:ext cx="1383503" cy="119761"/>
            <a:chOff x="3465975" y="2270258"/>
            <a:chExt cx="1986364" cy="171947"/>
          </a:xfrm>
        </p:grpSpPr>
        <p:sp>
          <p:nvSpPr>
            <p:cNvPr id="5518" name="Google Shape;5518;p11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1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1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1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1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1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1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1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111"/>
          <p:cNvGrpSpPr/>
          <p:nvPr/>
        </p:nvGrpSpPr>
        <p:grpSpPr>
          <a:xfrm>
            <a:off x="2621243" y="3783248"/>
            <a:ext cx="1369531" cy="195460"/>
            <a:chOff x="723300" y="4253549"/>
            <a:chExt cx="2276482" cy="324900"/>
          </a:xfrm>
        </p:grpSpPr>
        <p:sp>
          <p:nvSpPr>
            <p:cNvPr id="5527" name="Google Shape;5527;p11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1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1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1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1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111"/>
          <p:cNvGrpSpPr/>
          <p:nvPr/>
        </p:nvGrpSpPr>
        <p:grpSpPr>
          <a:xfrm>
            <a:off x="2610803" y="3484489"/>
            <a:ext cx="1389066" cy="180119"/>
            <a:chOff x="705948" y="3788465"/>
            <a:chExt cx="2308953" cy="299400"/>
          </a:xfrm>
        </p:grpSpPr>
        <p:sp>
          <p:nvSpPr>
            <p:cNvPr id="5533" name="Google Shape;5533;p11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1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1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1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1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111"/>
          <p:cNvGrpSpPr/>
          <p:nvPr/>
        </p:nvGrpSpPr>
        <p:grpSpPr>
          <a:xfrm>
            <a:off x="4207794" y="2088443"/>
            <a:ext cx="1433821" cy="191501"/>
            <a:chOff x="4273350" y="2088443"/>
            <a:chExt cx="1433821" cy="191501"/>
          </a:xfrm>
        </p:grpSpPr>
        <p:grpSp>
          <p:nvGrpSpPr>
            <p:cNvPr id="5539" name="Google Shape;5539;p111"/>
            <p:cNvGrpSpPr/>
            <p:nvPr/>
          </p:nvGrpSpPr>
          <p:grpSpPr>
            <a:xfrm>
              <a:off x="4273350" y="2088443"/>
              <a:ext cx="1433821" cy="0"/>
              <a:chOff x="5224975" y="2962250"/>
              <a:chExt cx="1544400" cy="0"/>
            </a:xfrm>
          </p:grpSpPr>
          <p:cxnSp>
            <p:nvCxnSpPr>
              <p:cNvPr id="5540" name="Google Shape;5540;p11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41" name="Google Shape;5541;p11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42" name="Google Shape;5542;p111"/>
            <p:cNvGrpSpPr/>
            <p:nvPr/>
          </p:nvGrpSpPr>
          <p:grpSpPr>
            <a:xfrm>
              <a:off x="4273350" y="2279944"/>
              <a:ext cx="1433821" cy="0"/>
              <a:chOff x="5224975" y="2962250"/>
              <a:chExt cx="1544400" cy="0"/>
            </a:xfrm>
          </p:grpSpPr>
          <p:cxnSp>
            <p:nvCxnSpPr>
              <p:cNvPr id="5543" name="Google Shape;5543;p11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44" name="Google Shape;5544;p11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45" name="Google Shape;5545;p111"/>
          <p:cNvGrpSpPr/>
          <p:nvPr/>
        </p:nvGrpSpPr>
        <p:grpSpPr>
          <a:xfrm>
            <a:off x="2658741" y="4097347"/>
            <a:ext cx="1304609" cy="294074"/>
            <a:chOff x="2658741" y="4097347"/>
            <a:chExt cx="1304609" cy="294074"/>
          </a:xfrm>
        </p:grpSpPr>
        <p:grpSp>
          <p:nvGrpSpPr>
            <p:cNvPr id="5546" name="Google Shape;5546;p111"/>
            <p:cNvGrpSpPr/>
            <p:nvPr/>
          </p:nvGrpSpPr>
          <p:grpSpPr>
            <a:xfrm>
              <a:off x="2658741" y="4097347"/>
              <a:ext cx="118572" cy="294074"/>
              <a:chOff x="3343310" y="4475555"/>
              <a:chExt cx="127717" cy="316753"/>
            </a:xfrm>
          </p:grpSpPr>
          <p:sp>
            <p:nvSpPr>
              <p:cNvPr id="5547" name="Google Shape;5547;p11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1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111"/>
            <p:cNvGrpSpPr/>
            <p:nvPr/>
          </p:nvGrpSpPr>
          <p:grpSpPr>
            <a:xfrm>
              <a:off x="3815519" y="4098388"/>
              <a:ext cx="147831" cy="291991"/>
              <a:chOff x="3527539" y="4476677"/>
              <a:chExt cx="159232" cy="314510"/>
            </a:xfrm>
          </p:grpSpPr>
          <p:sp>
            <p:nvSpPr>
              <p:cNvPr id="5550" name="Google Shape;5550;p11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1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111"/>
            <p:cNvGrpSpPr/>
            <p:nvPr/>
          </p:nvGrpSpPr>
          <p:grpSpPr>
            <a:xfrm>
              <a:off x="3511696" y="4098388"/>
              <a:ext cx="147831" cy="291991"/>
              <a:chOff x="3527539" y="4476677"/>
              <a:chExt cx="159232" cy="314510"/>
            </a:xfrm>
          </p:grpSpPr>
          <p:sp>
            <p:nvSpPr>
              <p:cNvPr id="5553" name="Google Shape;5553;p11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1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111"/>
            <p:cNvGrpSpPr/>
            <p:nvPr/>
          </p:nvGrpSpPr>
          <p:grpSpPr>
            <a:xfrm>
              <a:off x="3207874" y="4098388"/>
              <a:ext cx="147831" cy="291991"/>
              <a:chOff x="3527539" y="4476677"/>
              <a:chExt cx="159232" cy="314510"/>
            </a:xfrm>
          </p:grpSpPr>
          <p:sp>
            <p:nvSpPr>
              <p:cNvPr id="5556" name="Google Shape;5556;p11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1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111"/>
            <p:cNvGrpSpPr/>
            <p:nvPr/>
          </p:nvGrpSpPr>
          <p:grpSpPr>
            <a:xfrm>
              <a:off x="2933305" y="4097347"/>
              <a:ext cx="118572" cy="294074"/>
              <a:chOff x="3343310" y="4475555"/>
              <a:chExt cx="127717" cy="316753"/>
            </a:xfrm>
          </p:grpSpPr>
          <p:sp>
            <p:nvSpPr>
              <p:cNvPr id="5559" name="Google Shape;5559;p11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1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111"/>
          <p:cNvGrpSpPr/>
          <p:nvPr/>
        </p:nvGrpSpPr>
        <p:grpSpPr>
          <a:xfrm>
            <a:off x="4209349" y="1176041"/>
            <a:ext cx="1430711" cy="751237"/>
            <a:chOff x="5159450" y="1919950"/>
            <a:chExt cx="1541050" cy="862500"/>
          </a:xfrm>
        </p:grpSpPr>
        <p:sp>
          <p:nvSpPr>
            <p:cNvPr id="5562" name="Google Shape;5562;p11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63" name="Google Shape;5563;p111"/>
            <p:cNvGrpSpPr/>
            <p:nvPr/>
          </p:nvGrpSpPr>
          <p:grpSpPr>
            <a:xfrm>
              <a:off x="5159450" y="1919950"/>
              <a:ext cx="1541050" cy="862500"/>
              <a:chOff x="5159450" y="1919950"/>
              <a:chExt cx="1541050" cy="862500"/>
            </a:xfrm>
          </p:grpSpPr>
          <p:cxnSp>
            <p:nvCxnSpPr>
              <p:cNvPr id="5564" name="Google Shape;5564;p11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65" name="Google Shape;5565;p11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66" name="Google Shape;5566;p111"/>
          <p:cNvGrpSpPr/>
          <p:nvPr/>
        </p:nvGrpSpPr>
        <p:grpSpPr>
          <a:xfrm>
            <a:off x="4257486" y="2439811"/>
            <a:ext cx="1334436" cy="967914"/>
            <a:chOff x="4294923" y="2439811"/>
            <a:chExt cx="1334436" cy="967914"/>
          </a:xfrm>
        </p:grpSpPr>
        <p:grpSp>
          <p:nvGrpSpPr>
            <p:cNvPr id="5567" name="Google Shape;5567;p111"/>
            <p:cNvGrpSpPr/>
            <p:nvPr/>
          </p:nvGrpSpPr>
          <p:grpSpPr>
            <a:xfrm>
              <a:off x="4960455" y="2469658"/>
              <a:ext cx="668904" cy="885524"/>
              <a:chOff x="4960455" y="2469658"/>
              <a:chExt cx="668904" cy="885524"/>
            </a:xfrm>
          </p:grpSpPr>
          <p:sp>
            <p:nvSpPr>
              <p:cNvPr id="5568" name="Google Shape;5568;p11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1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1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1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1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1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111"/>
            <p:cNvGrpSpPr/>
            <p:nvPr/>
          </p:nvGrpSpPr>
          <p:grpSpPr>
            <a:xfrm>
              <a:off x="4294923" y="2469658"/>
              <a:ext cx="668951" cy="885524"/>
              <a:chOff x="4294923" y="2469658"/>
              <a:chExt cx="668951" cy="885524"/>
            </a:xfrm>
          </p:grpSpPr>
          <p:sp>
            <p:nvSpPr>
              <p:cNvPr id="5575" name="Google Shape;5575;p11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1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1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1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1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1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11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11"/>
          <p:cNvGrpSpPr/>
          <p:nvPr/>
        </p:nvGrpSpPr>
        <p:grpSpPr>
          <a:xfrm>
            <a:off x="4243690" y="3494256"/>
            <a:ext cx="1430949" cy="897289"/>
            <a:chOff x="4351371" y="3547942"/>
            <a:chExt cx="1345130" cy="843475"/>
          </a:xfrm>
        </p:grpSpPr>
        <p:grpSp>
          <p:nvGrpSpPr>
            <p:cNvPr id="5583" name="Google Shape;5583;p111"/>
            <p:cNvGrpSpPr/>
            <p:nvPr/>
          </p:nvGrpSpPr>
          <p:grpSpPr>
            <a:xfrm>
              <a:off x="4351371" y="4209917"/>
              <a:ext cx="1345130" cy="181500"/>
              <a:chOff x="4351371" y="4209917"/>
              <a:chExt cx="1345130" cy="181500"/>
            </a:xfrm>
          </p:grpSpPr>
          <p:sp>
            <p:nvSpPr>
              <p:cNvPr id="5584" name="Google Shape;5584;p11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5" name="Google Shape;5585;p11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86" name="Google Shape;5586;p111"/>
            <p:cNvGrpSpPr/>
            <p:nvPr/>
          </p:nvGrpSpPr>
          <p:grpSpPr>
            <a:xfrm>
              <a:off x="4403010" y="3985221"/>
              <a:ext cx="1109518" cy="181500"/>
              <a:chOff x="4403010" y="3985221"/>
              <a:chExt cx="1109518" cy="181500"/>
            </a:xfrm>
          </p:grpSpPr>
          <p:sp>
            <p:nvSpPr>
              <p:cNvPr id="5587" name="Google Shape;5587;p11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8" name="Google Shape;5588;p11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89" name="Google Shape;5589;p111"/>
            <p:cNvGrpSpPr/>
            <p:nvPr/>
          </p:nvGrpSpPr>
          <p:grpSpPr>
            <a:xfrm>
              <a:off x="4618704" y="3766582"/>
              <a:ext cx="807858" cy="181500"/>
              <a:chOff x="4618704" y="3766582"/>
              <a:chExt cx="807858" cy="181500"/>
            </a:xfrm>
          </p:grpSpPr>
          <p:sp>
            <p:nvSpPr>
              <p:cNvPr id="5590" name="Google Shape;5590;p11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1" name="Google Shape;5591;p11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92" name="Google Shape;5592;p111"/>
            <p:cNvGrpSpPr/>
            <p:nvPr/>
          </p:nvGrpSpPr>
          <p:grpSpPr>
            <a:xfrm>
              <a:off x="4735238" y="3547942"/>
              <a:ext cx="462839" cy="181500"/>
              <a:chOff x="4735238" y="3547942"/>
              <a:chExt cx="462839" cy="181500"/>
            </a:xfrm>
          </p:grpSpPr>
          <p:sp>
            <p:nvSpPr>
              <p:cNvPr id="5593" name="Google Shape;5593;p11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4" name="Google Shape;5594;p11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95" name="Google Shape;5595;p111"/>
          <p:cNvGrpSpPr/>
          <p:nvPr/>
        </p:nvGrpSpPr>
        <p:grpSpPr>
          <a:xfrm>
            <a:off x="7420047" y="2429580"/>
            <a:ext cx="1020955" cy="928853"/>
            <a:chOff x="926675" y="238125"/>
            <a:chExt cx="5755100" cy="5232975"/>
          </a:xfrm>
        </p:grpSpPr>
        <p:sp>
          <p:nvSpPr>
            <p:cNvPr id="5596" name="Google Shape;5596;p11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1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1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1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111"/>
          <p:cNvGrpSpPr/>
          <p:nvPr/>
        </p:nvGrpSpPr>
        <p:grpSpPr>
          <a:xfrm>
            <a:off x="727421" y="2828315"/>
            <a:ext cx="1695374" cy="1560837"/>
            <a:chOff x="727421" y="2828315"/>
            <a:chExt cx="1695374" cy="1560837"/>
          </a:xfrm>
        </p:grpSpPr>
        <p:grpSp>
          <p:nvGrpSpPr>
            <p:cNvPr id="5601" name="Google Shape;5601;p111"/>
            <p:cNvGrpSpPr/>
            <p:nvPr/>
          </p:nvGrpSpPr>
          <p:grpSpPr>
            <a:xfrm>
              <a:off x="727421" y="2828315"/>
              <a:ext cx="1695374" cy="1560837"/>
              <a:chOff x="734799" y="2782450"/>
              <a:chExt cx="1571100" cy="1577400"/>
            </a:xfrm>
          </p:grpSpPr>
          <p:cxnSp>
            <p:nvCxnSpPr>
              <p:cNvPr id="5602" name="Google Shape;5602;p11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03" name="Google Shape;5603;p11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04" name="Google Shape;5604;p111"/>
            <p:cNvGrpSpPr/>
            <p:nvPr/>
          </p:nvGrpSpPr>
          <p:grpSpPr>
            <a:xfrm>
              <a:off x="819108" y="2882501"/>
              <a:ext cx="1556791" cy="1426186"/>
              <a:chOff x="819108" y="2882501"/>
              <a:chExt cx="1556791" cy="1426186"/>
            </a:xfrm>
          </p:grpSpPr>
          <p:grpSp>
            <p:nvGrpSpPr>
              <p:cNvPr id="5605" name="Google Shape;5605;p111"/>
              <p:cNvGrpSpPr/>
              <p:nvPr/>
            </p:nvGrpSpPr>
            <p:grpSpPr>
              <a:xfrm>
                <a:off x="819108" y="2882501"/>
                <a:ext cx="103104" cy="1426186"/>
                <a:chOff x="4674013" y="3100904"/>
                <a:chExt cx="122758" cy="1698043"/>
              </a:xfrm>
            </p:grpSpPr>
            <p:sp>
              <p:nvSpPr>
                <p:cNvPr id="5606" name="Google Shape;5606;p11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1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1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1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1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1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1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111"/>
              <p:cNvGrpSpPr/>
              <p:nvPr/>
            </p:nvGrpSpPr>
            <p:grpSpPr>
              <a:xfrm>
                <a:off x="1062475" y="2882501"/>
                <a:ext cx="103104" cy="1426186"/>
                <a:chOff x="4940438" y="3100904"/>
                <a:chExt cx="122758" cy="1698043"/>
              </a:xfrm>
            </p:grpSpPr>
            <p:sp>
              <p:nvSpPr>
                <p:cNvPr id="5614" name="Google Shape;5614;p11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1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1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1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1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1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1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111"/>
              <p:cNvGrpSpPr/>
              <p:nvPr/>
            </p:nvGrpSpPr>
            <p:grpSpPr>
              <a:xfrm>
                <a:off x="1299324" y="2882501"/>
                <a:ext cx="103104" cy="1426186"/>
                <a:chOff x="5206863" y="3100904"/>
                <a:chExt cx="122758" cy="1698043"/>
              </a:xfrm>
            </p:grpSpPr>
            <p:sp>
              <p:nvSpPr>
                <p:cNvPr id="5622" name="Google Shape;5622;p11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1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1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1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1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1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1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111"/>
              <p:cNvGrpSpPr/>
              <p:nvPr/>
            </p:nvGrpSpPr>
            <p:grpSpPr>
              <a:xfrm>
                <a:off x="1786057" y="2882501"/>
                <a:ext cx="103104" cy="1426186"/>
                <a:chOff x="6006138" y="3143629"/>
                <a:chExt cx="122758" cy="1698043"/>
              </a:xfrm>
            </p:grpSpPr>
            <p:sp>
              <p:nvSpPr>
                <p:cNvPr id="5630" name="Google Shape;5630;p11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1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1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1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1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1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1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111"/>
              <p:cNvGrpSpPr/>
              <p:nvPr/>
            </p:nvGrpSpPr>
            <p:grpSpPr>
              <a:xfrm>
                <a:off x="2029422" y="2882501"/>
                <a:ext cx="103104" cy="1426186"/>
                <a:chOff x="6805413" y="3100904"/>
                <a:chExt cx="122758" cy="1698043"/>
              </a:xfrm>
            </p:grpSpPr>
            <p:sp>
              <p:nvSpPr>
                <p:cNvPr id="5638" name="Google Shape;5638;p11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1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1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1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1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1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1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11"/>
              <p:cNvGrpSpPr/>
              <p:nvPr/>
            </p:nvGrpSpPr>
            <p:grpSpPr>
              <a:xfrm>
                <a:off x="2272795" y="2882501"/>
                <a:ext cx="103104" cy="1426186"/>
                <a:chOff x="5206863" y="3100904"/>
                <a:chExt cx="122758" cy="1698043"/>
              </a:xfrm>
            </p:grpSpPr>
            <p:sp>
              <p:nvSpPr>
                <p:cNvPr id="5646" name="Google Shape;5646;p11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1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1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1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1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1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1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111"/>
              <p:cNvGrpSpPr/>
              <p:nvPr/>
            </p:nvGrpSpPr>
            <p:grpSpPr>
              <a:xfrm>
                <a:off x="1542694" y="2882501"/>
                <a:ext cx="103104" cy="1426186"/>
                <a:chOff x="6006138" y="3143629"/>
                <a:chExt cx="122758" cy="1698043"/>
              </a:xfrm>
            </p:grpSpPr>
            <p:sp>
              <p:nvSpPr>
                <p:cNvPr id="5654" name="Google Shape;5654;p11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1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1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1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1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1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1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61" name="Google Shape;5661;p111"/>
          <p:cNvGrpSpPr/>
          <p:nvPr/>
        </p:nvGrpSpPr>
        <p:grpSpPr>
          <a:xfrm>
            <a:off x="5683472" y="3518037"/>
            <a:ext cx="2749952" cy="870677"/>
            <a:chOff x="238125" y="1725700"/>
            <a:chExt cx="7139025" cy="2260325"/>
          </a:xfrm>
        </p:grpSpPr>
        <p:sp>
          <p:nvSpPr>
            <p:cNvPr id="5662" name="Google Shape;5662;p11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1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1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1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1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1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1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1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1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1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111"/>
          <p:cNvGrpSpPr/>
          <p:nvPr/>
        </p:nvGrpSpPr>
        <p:grpSpPr>
          <a:xfrm>
            <a:off x="5953636" y="2459783"/>
            <a:ext cx="1105452" cy="916747"/>
            <a:chOff x="5249100" y="1210600"/>
            <a:chExt cx="3502700" cy="2904775"/>
          </a:xfrm>
        </p:grpSpPr>
        <p:sp>
          <p:nvSpPr>
            <p:cNvPr id="5673" name="Google Shape;5673;p11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1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1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1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7" name="Google Shape;5677;p11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78" name="Google Shape;5678;p11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79" name="Google Shape;5679;p11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80" name="Google Shape;5680;p11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81" name="Google Shape;5681;p11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111"/>
          <p:cNvGrpSpPr/>
          <p:nvPr/>
        </p:nvGrpSpPr>
        <p:grpSpPr>
          <a:xfrm>
            <a:off x="7136183" y="1179201"/>
            <a:ext cx="1304650" cy="1124856"/>
            <a:chOff x="7287122" y="1165658"/>
            <a:chExt cx="1219413" cy="1051365"/>
          </a:xfrm>
        </p:grpSpPr>
        <p:grpSp>
          <p:nvGrpSpPr>
            <p:cNvPr id="5683" name="Google Shape;5683;p111"/>
            <p:cNvGrpSpPr/>
            <p:nvPr/>
          </p:nvGrpSpPr>
          <p:grpSpPr>
            <a:xfrm>
              <a:off x="7287122" y="1969723"/>
              <a:ext cx="1219413" cy="247300"/>
              <a:chOff x="7287122" y="1969723"/>
              <a:chExt cx="1219413" cy="247300"/>
            </a:xfrm>
          </p:grpSpPr>
          <p:sp>
            <p:nvSpPr>
              <p:cNvPr id="5684" name="Google Shape;5684;p11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111"/>
              <p:cNvGrpSpPr/>
              <p:nvPr/>
            </p:nvGrpSpPr>
            <p:grpSpPr>
              <a:xfrm>
                <a:off x="7287122" y="2063892"/>
                <a:ext cx="1151753" cy="73428"/>
                <a:chOff x="7287122" y="2063892"/>
                <a:chExt cx="1151753" cy="73428"/>
              </a:xfrm>
            </p:grpSpPr>
            <p:sp>
              <p:nvSpPr>
                <p:cNvPr id="5686" name="Google Shape;5686;p11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11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88" name="Google Shape;5688;p111"/>
            <p:cNvGrpSpPr/>
            <p:nvPr/>
          </p:nvGrpSpPr>
          <p:grpSpPr>
            <a:xfrm>
              <a:off x="7287122" y="1712201"/>
              <a:ext cx="1219403" cy="246767"/>
              <a:chOff x="7287122" y="1712201"/>
              <a:chExt cx="1219403" cy="246767"/>
            </a:xfrm>
          </p:grpSpPr>
          <p:sp>
            <p:nvSpPr>
              <p:cNvPr id="5689" name="Google Shape;5689;p11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0" name="Google Shape;5690;p111"/>
              <p:cNvGrpSpPr/>
              <p:nvPr/>
            </p:nvGrpSpPr>
            <p:grpSpPr>
              <a:xfrm>
                <a:off x="7287122" y="1842861"/>
                <a:ext cx="1005303" cy="73419"/>
                <a:chOff x="7287122" y="1842861"/>
                <a:chExt cx="1005303" cy="73419"/>
              </a:xfrm>
            </p:grpSpPr>
            <p:sp>
              <p:nvSpPr>
                <p:cNvPr id="5691" name="Google Shape;5691;p11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2" name="Google Shape;5692;p11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93" name="Google Shape;5693;p111"/>
            <p:cNvGrpSpPr/>
            <p:nvPr/>
          </p:nvGrpSpPr>
          <p:grpSpPr>
            <a:xfrm>
              <a:off x="7287122" y="1447520"/>
              <a:ext cx="1219403" cy="286667"/>
              <a:chOff x="7287122" y="1447520"/>
              <a:chExt cx="1219403" cy="286667"/>
            </a:xfrm>
          </p:grpSpPr>
          <p:sp>
            <p:nvSpPr>
              <p:cNvPr id="5694" name="Google Shape;5694;p11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111"/>
              <p:cNvGrpSpPr/>
              <p:nvPr/>
            </p:nvGrpSpPr>
            <p:grpSpPr>
              <a:xfrm>
                <a:off x="7287122" y="1581977"/>
                <a:ext cx="852803" cy="73428"/>
                <a:chOff x="7287122" y="1581977"/>
                <a:chExt cx="852803" cy="73428"/>
              </a:xfrm>
            </p:grpSpPr>
            <p:sp>
              <p:nvSpPr>
                <p:cNvPr id="5696" name="Google Shape;5696;p11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7" name="Google Shape;5697;p11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98" name="Google Shape;5698;p111"/>
            <p:cNvGrpSpPr/>
            <p:nvPr/>
          </p:nvGrpSpPr>
          <p:grpSpPr>
            <a:xfrm>
              <a:off x="7287122" y="1165658"/>
              <a:ext cx="1219403" cy="344253"/>
              <a:chOff x="7287122" y="1165658"/>
              <a:chExt cx="1219403" cy="344253"/>
            </a:xfrm>
          </p:grpSpPr>
          <p:sp>
            <p:nvSpPr>
              <p:cNvPr id="5699" name="Google Shape;5699;p11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111"/>
              <p:cNvGrpSpPr/>
              <p:nvPr/>
            </p:nvGrpSpPr>
            <p:grpSpPr>
              <a:xfrm>
                <a:off x="7287122" y="1341025"/>
                <a:ext cx="695703" cy="73419"/>
                <a:chOff x="7287122" y="1341025"/>
                <a:chExt cx="695703" cy="73419"/>
              </a:xfrm>
            </p:grpSpPr>
            <p:sp>
              <p:nvSpPr>
                <p:cNvPr id="5701" name="Google Shape;5701;p11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2" name="Google Shape;5702;p11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03" name="Google Shape;5703;p111"/>
          <p:cNvGrpSpPr/>
          <p:nvPr/>
        </p:nvGrpSpPr>
        <p:grpSpPr>
          <a:xfrm>
            <a:off x="5802676" y="1185224"/>
            <a:ext cx="1397729" cy="1098540"/>
            <a:chOff x="5900602" y="1193063"/>
            <a:chExt cx="1299851" cy="1021707"/>
          </a:xfrm>
        </p:grpSpPr>
        <p:grpSp>
          <p:nvGrpSpPr>
            <p:cNvPr id="5704" name="Google Shape;5704;p111"/>
            <p:cNvGrpSpPr/>
            <p:nvPr/>
          </p:nvGrpSpPr>
          <p:grpSpPr>
            <a:xfrm>
              <a:off x="6520337" y="1193063"/>
              <a:ext cx="341815" cy="799959"/>
              <a:chOff x="6520337" y="1193063"/>
              <a:chExt cx="341815" cy="799959"/>
            </a:xfrm>
          </p:grpSpPr>
          <p:grpSp>
            <p:nvGrpSpPr>
              <p:cNvPr id="5705" name="Google Shape;5705;p111"/>
              <p:cNvGrpSpPr/>
              <p:nvPr/>
            </p:nvGrpSpPr>
            <p:grpSpPr>
              <a:xfrm>
                <a:off x="6520337" y="1589527"/>
                <a:ext cx="213950" cy="403494"/>
                <a:chOff x="6520337" y="1589527"/>
                <a:chExt cx="213950" cy="403494"/>
              </a:xfrm>
            </p:grpSpPr>
            <p:sp>
              <p:nvSpPr>
                <p:cNvPr id="5706" name="Google Shape;5706;p11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1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111"/>
              <p:cNvGrpSpPr/>
              <p:nvPr/>
            </p:nvGrpSpPr>
            <p:grpSpPr>
              <a:xfrm>
                <a:off x="6577204" y="1193063"/>
                <a:ext cx="284947" cy="464512"/>
                <a:chOff x="6577204" y="1193063"/>
                <a:chExt cx="284947" cy="464512"/>
              </a:xfrm>
            </p:grpSpPr>
            <p:sp>
              <p:nvSpPr>
                <p:cNvPr id="5709" name="Google Shape;5709;p11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0" name="Google Shape;5710;p11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11" name="Google Shape;5711;p111"/>
            <p:cNvGrpSpPr/>
            <p:nvPr/>
          </p:nvGrpSpPr>
          <p:grpSpPr>
            <a:xfrm>
              <a:off x="6238903" y="1193063"/>
              <a:ext cx="300475" cy="900152"/>
              <a:chOff x="6238903" y="1193063"/>
              <a:chExt cx="300475" cy="900152"/>
            </a:xfrm>
          </p:grpSpPr>
          <p:grpSp>
            <p:nvGrpSpPr>
              <p:cNvPr id="5712" name="Google Shape;5712;p111"/>
              <p:cNvGrpSpPr/>
              <p:nvPr/>
            </p:nvGrpSpPr>
            <p:grpSpPr>
              <a:xfrm>
                <a:off x="6290865" y="1489315"/>
                <a:ext cx="248514" cy="603900"/>
                <a:chOff x="6290865" y="1489315"/>
                <a:chExt cx="248514" cy="603900"/>
              </a:xfrm>
            </p:grpSpPr>
            <p:sp>
              <p:nvSpPr>
                <p:cNvPr id="5713" name="Google Shape;5713;p11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1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111"/>
              <p:cNvGrpSpPr/>
              <p:nvPr/>
            </p:nvGrpSpPr>
            <p:grpSpPr>
              <a:xfrm>
                <a:off x="6238903" y="1193063"/>
                <a:ext cx="284947" cy="333087"/>
                <a:chOff x="6238903" y="1193063"/>
                <a:chExt cx="284947" cy="333087"/>
              </a:xfrm>
            </p:grpSpPr>
            <p:sp>
              <p:nvSpPr>
                <p:cNvPr id="5716" name="Google Shape;5716;p11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7" name="Google Shape;5717;p11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18" name="Google Shape;5718;p111"/>
            <p:cNvGrpSpPr/>
            <p:nvPr/>
          </p:nvGrpSpPr>
          <p:grpSpPr>
            <a:xfrm>
              <a:off x="5900602" y="1193063"/>
              <a:ext cx="444345" cy="1021707"/>
              <a:chOff x="5900602" y="1193063"/>
              <a:chExt cx="444345" cy="1021707"/>
            </a:xfrm>
          </p:grpSpPr>
          <p:grpSp>
            <p:nvGrpSpPr>
              <p:cNvPr id="5719" name="Google Shape;5719;p111"/>
              <p:cNvGrpSpPr/>
              <p:nvPr/>
            </p:nvGrpSpPr>
            <p:grpSpPr>
              <a:xfrm>
                <a:off x="6046501" y="1367785"/>
                <a:ext cx="298446" cy="846986"/>
                <a:chOff x="6046501" y="1367785"/>
                <a:chExt cx="298446" cy="846986"/>
              </a:xfrm>
            </p:grpSpPr>
            <p:sp>
              <p:nvSpPr>
                <p:cNvPr id="5720" name="Google Shape;5720;p11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1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11"/>
              <p:cNvGrpSpPr/>
              <p:nvPr/>
            </p:nvGrpSpPr>
            <p:grpSpPr>
              <a:xfrm>
                <a:off x="5900602" y="1193063"/>
                <a:ext cx="284947" cy="182312"/>
                <a:chOff x="5900602" y="1193063"/>
                <a:chExt cx="284947" cy="182312"/>
              </a:xfrm>
            </p:grpSpPr>
            <p:sp>
              <p:nvSpPr>
                <p:cNvPr id="5723" name="Google Shape;5723;p11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4" name="Google Shape;5724;p11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25" name="Google Shape;5725;p111"/>
            <p:cNvGrpSpPr/>
            <p:nvPr/>
          </p:nvGrpSpPr>
          <p:grpSpPr>
            <a:xfrm>
              <a:off x="6738300" y="1193063"/>
              <a:ext cx="462153" cy="707634"/>
              <a:chOff x="6738300" y="1193063"/>
              <a:chExt cx="462153" cy="707634"/>
            </a:xfrm>
          </p:grpSpPr>
          <p:grpSp>
            <p:nvGrpSpPr>
              <p:cNvPr id="5726" name="Google Shape;5726;p111"/>
              <p:cNvGrpSpPr/>
              <p:nvPr/>
            </p:nvGrpSpPr>
            <p:grpSpPr>
              <a:xfrm>
                <a:off x="6915505" y="1193063"/>
                <a:ext cx="284947" cy="597387"/>
                <a:chOff x="6915505" y="1193063"/>
                <a:chExt cx="284947" cy="597387"/>
              </a:xfrm>
            </p:grpSpPr>
            <p:sp>
              <p:nvSpPr>
                <p:cNvPr id="5727" name="Google Shape;5727;p11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8" name="Google Shape;5728;p11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29" name="Google Shape;5729;p111"/>
              <p:cNvGrpSpPr/>
              <p:nvPr/>
            </p:nvGrpSpPr>
            <p:grpSpPr>
              <a:xfrm>
                <a:off x="6738300" y="1684725"/>
                <a:ext cx="230066" cy="215971"/>
                <a:chOff x="6738300" y="1684725"/>
                <a:chExt cx="230066" cy="215971"/>
              </a:xfrm>
            </p:grpSpPr>
            <p:sp>
              <p:nvSpPr>
                <p:cNvPr id="5730" name="Google Shape;5730;p11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1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32" name="Google Shape;5732;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6" name="Shape 5736"/>
        <p:cNvGrpSpPr/>
        <p:nvPr/>
      </p:nvGrpSpPr>
      <p:grpSpPr>
        <a:xfrm>
          <a:off x="0" y="0"/>
          <a:ext cx="0" cy="0"/>
          <a:chOff x="0" y="0"/>
          <a:chExt cx="0" cy="0"/>
        </a:xfrm>
      </p:grpSpPr>
      <p:sp>
        <p:nvSpPr>
          <p:cNvPr id="5737" name="Google Shape;5737;p11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38" name="Google Shape;5738;p11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39" name="Google Shape;5739;p112"/>
          <p:cNvGrpSpPr/>
          <p:nvPr/>
        </p:nvGrpSpPr>
        <p:grpSpPr>
          <a:xfrm>
            <a:off x="829359" y="2307635"/>
            <a:ext cx="339235" cy="298186"/>
            <a:chOff x="898875" y="244725"/>
            <a:chExt cx="481800" cy="423500"/>
          </a:xfrm>
        </p:grpSpPr>
        <p:sp>
          <p:nvSpPr>
            <p:cNvPr id="5740" name="Google Shape;5740;p11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11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11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11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11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11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112"/>
          <p:cNvGrpSpPr/>
          <p:nvPr/>
        </p:nvGrpSpPr>
        <p:grpSpPr>
          <a:xfrm>
            <a:off x="1267741" y="2287103"/>
            <a:ext cx="298169" cy="339253"/>
            <a:chOff x="1529350" y="258825"/>
            <a:chExt cx="423475" cy="481825"/>
          </a:xfrm>
        </p:grpSpPr>
        <p:sp>
          <p:nvSpPr>
            <p:cNvPr id="5747" name="Google Shape;5747;p11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11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112"/>
          <p:cNvGrpSpPr/>
          <p:nvPr/>
        </p:nvGrpSpPr>
        <p:grpSpPr>
          <a:xfrm>
            <a:off x="1660716" y="2367273"/>
            <a:ext cx="340890" cy="178912"/>
            <a:chOff x="2084325" y="363300"/>
            <a:chExt cx="484150" cy="254100"/>
          </a:xfrm>
        </p:grpSpPr>
        <p:sp>
          <p:nvSpPr>
            <p:cNvPr id="5750" name="Google Shape;5750;p11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11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112"/>
          <p:cNvGrpSpPr/>
          <p:nvPr/>
        </p:nvGrpSpPr>
        <p:grpSpPr>
          <a:xfrm>
            <a:off x="2110011" y="2287102"/>
            <a:ext cx="298169" cy="339253"/>
            <a:chOff x="2707500" y="249400"/>
            <a:chExt cx="423475" cy="481825"/>
          </a:xfrm>
        </p:grpSpPr>
        <p:sp>
          <p:nvSpPr>
            <p:cNvPr id="5753" name="Google Shape;5753;p11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11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5" name="Google Shape;5755;p112"/>
          <p:cNvGrpSpPr/>
          <p:nvPr/>
        </p:nvGrpSpPr>
        <p:grpSpPr>
          <a:xfrm>
            <a:off x="2523626" y="2287428"/>
            <a:ext cx="305386" cy="338602"/>
            <a:chOff x="3300325" y="249875"/>
            <a:chExt cx="433725" cy="480900"/>
          </a:xfrm>
        </p:grpSpPr>
        <p:sp>
          <p:nvSpPr>
            <p:cNvPr id="5756" name="Google Shape;5756;p11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11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11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11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11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11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112"/>
          <p:cNvGrpSpPr/>
          <p:nvPr/>
        </p:nvGrpSpPr>
        <p:grpSpPr>
          <a:xfrm>
            <a:off x="2912712" y="2287349"/>
            <a:ext cx="352349" cy="338760"/>
            <a:chOff x="3854700" y="249750"/>
            <a:chExt cx="500425" cy="481125"/>
          </a:xfrm>
        </p:grpSpPr>
        <p:sp>
          <p:nvSpPr>
            <p:cNvPr id="5763" name="Google Shape;5763;p11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11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11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11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11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11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11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11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112"/>
          <p:cNvGrpSpPr/>
          <p:nvPr/>
        </p:nvGrpSpPr>
        <p:grpSpPr>
          <a:xfrm>
            <a:off x="3330701" y="2287349"/>
            <a:ext cx="352349" cy="338760"/>
            <a:chOff x="4447550" y="249750"/>
            <a:chExt cx="500425" cy="481125"/>
          </a:xfrm>
        </p:grpSpPr>
        <p:sp>
          <p:nvSpPr>
            <p:cNvPr id="5772" name="Google Shape;5772;p11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11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112"/>
          <p:cNvGrpSpPr/>
          <p:nvPr/>
        </p:nvGrpSpPr>
        <p:grpSpPr>
          <a:xfrm>
            <a:off x="3759902" y="2287102"/>
            <a:ext cx="339253" cy="339253"/>
            <a:chOff x="5049725" y="249400"/>
            <a:chExt cx="481825" cy="481825"/>
          </a:xfrm>
        </p:grpSpPr>
        <p:sp>
          <p:nvSpPr>
            <p:cNvPr id="5775" name="Google Shape;5775;p11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11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112"/>
          <p:cNvGrpSpPr/>
          <p:nvPr/>
        </p:nvGrpSpPr>
        <p:grpSpPr>
          <a:xfrm>
            <a:off x="4173843" y="2287102"/>
            <a:ext cx="339253" cy="339253"/>
            <a:chOff x="5660400" y="238125"/>
            <a:chExt cx="481825" cy="481825"/>
          </a:xfrm>
        </p:grpSpPr>
        <p:sp>
          <p:nvSpPr>
            <p:cNvPr id="5778" name="Google Shape;5778;p1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1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0" name="Google Shape;5780;p112"/>
          <p:cNvGrpSpPr/>
          <p:nvPr/>
        </p:nvGrpSpPr>
        <p:grpSpPr>
          <a:xfrm>
            <a:off x="4590529" y="2287102"/>
            <a:ext cx="339253" cy="339253"/>
            <a:chOff x="6235400" y="249400"/>
            <a:chExt cx="481825" cy="481825"/>
          </a:xfrm>
        </p:grpSpPr>
        <p:sp>
          <p:nvSpPr>
            <p:cNvPr id="5781" name="Google Shape;5781;p11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11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11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11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11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112"/>
          <p:cNvGrpSpPr/>
          <p:nvPr/>
        </p:nvGrpSpPr>
        <p:grpSpPr>
          <a:xfrm>
            <a:off x="828875" y="2731810"/>
            <a:ext cx="340204" cy="298116"/>
            <a:chOff x="899850" y="871450"/>
            <a:chExt cx="483175" cy="423400"/>
          </a:xfrm>
        </p:grpSpPr>
        <p:sp>
          <p:nvSpPr>
            <p:cNvPr id="5787" name="Google Shape;5787;p11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1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11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11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1" name="Google Shape;5791;p11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2" name="Google Shape;5792;p112"/>
          <p:cNvGrpSpPr/>
          <p:nvPr/>
        </p:nvGrpSpPr>
        <p:grpSpPr>
          <a:xfrm>
            <a:off x="1660875" y="2711232"/>
            <a:ext cx="340573" cy="339271"/>
            <a:chOff x="2085450" y="842250"/>
            <a:chExt cx="483700" cy="481850"/>
          </a:xfrm>
        </p:grpSpPr>
        <p:sp>
          <p:nvSpPr>
            <p:cNvPr id="5793" name="Google Shape;5793;p11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11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11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112"/>
          <p:cNvGrpSpPr/>
          <p:nvPr/>
        </p:nvGrpSpPr>
        <p:grpSpPr>
          <a:xfrm>
            <a:off x="2089443" y="2711241"/>
            <a:ext cx="339306" cy="339253"/>
            <a:chOff x="2685825" y="840375"/>
            <a:chExt cx="481900" cy="481825"/>
          </a:xfrm>
        </p:grpSpPr>
        <p:sp>
          <p:nvSpPr>
            <p:cNvPr id="5797" name="Google Shape;5797;p11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11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112"/>
          <p:cNvGrpSpPr/>
          <p:nvPr/>
        </p:nvGrpSpPr>
        <p:grpSpPr>
          <a:xfrm>
            <a:off x="2501104" y="2710924"/>
            <a:ext cx="350431" cy="339887"/>
            <a:chOff x="3270675" y="841800"/>
            <a:chExt cx="497700" cy="482725"/>
          </a:xfrm>
        </p:grpSpPr>
        <p:sp>
          <p:nvSpPr>
            <p:cNvPr id="5800" name="Google Shape;5800;p11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1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11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3" name="Google Shape;5803;p11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4" name="Google Shape;5804;p112"/>
          <p:cNvGrpSpPr/>
          <p:nvPr/>
        </p:nvGrpSpPr>
        <p:grpSpPr>
          <a:xfrm>
            <a:off x="3337249" y="2731783"/>
            <a:ext cx="339253" cy="298169"/>
            <a:chOff x="4467200" y="877100"/>
            <a:chExt cx="481825" cy="423475"/>
          </a:xfrm>
        </p:grpSpPr>
        <p:sp>
          <p:nvSpPr>
            <p:cNvPr id="5805" name="Google Shape;5805;p11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11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11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1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112"/>
          <p:cNvGrpSpPr/>
          <p:nvPr/>
        </p:nvGrpSpPr>
        <p:grpSpPr>
          <a:xfrm>
            <a:off x="3752140" y="2711232"/>
            <a:ext cx="354778" cy="339271"/>
            <a:chOff x="5045500" y="842250"/>
            <a:chExt cx="503875" cy="481850"/>
          </a:xfrm>
        </p:grpSpPr>
        <p:sp>
          <p:nvSpPr>
            <p:cNvPr id="5810" name="Google Shape;5810;p11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11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2" name="Google Shape;5812;p112"/>
          <p:cNvGrpSpPr/>
          <p:nvPr/>
        </p:nvGrpSpPr>
        <p:grpSpPr>
          <a:xfrm>
            <a:off x="4174987" y="2737451"/>
            <a:ext cx="336965" cy="286833"/>
            <a:chOff x="5645200" y="879425"/>
            <a:chExt cx="478575" cy="407375"/>
          </a:xfrm>
        </p:grpSpPr>
        <p:sp>
          <p:nvSpPr>
            <p:cNvPr id="5813" name="Google Shape;5813;p11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1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11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11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11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11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112"/>
          <p:cNvGrpSpPr/>
          <p:nvPr/>
        </p:nvGrpSpPr>
        <p:grpSpPr>
          <a:xfrm>
            <a:off x="4611062" y="2711241"/>
            <a:ext cx="298186" cy="339253"/>
            <a:chOff x="6264525" y="842250"/>
            <a:chExt cx="423500" cy="481825"/>
          </a:xfrm>
        </p:grpSpPr>
        <p:sp>
          <p:nvSpPr>
            <p:cNvPr id="5820" name="Google Shape;5820;p11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11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11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1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11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11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11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112"/>
          <p:cNvGrpSpPr/>
          <p:nvPr/>
        </p:nvGrpSpPr>
        <p:grpSpPr>
          <a:xfrm>
            <a:off x="829350" y="3125895"/>
            <a:ext cx="339253" cy="339253"/>
            <a:chOff x="900750" y="1436075"/>
            <a:chExt cx="481825" cy="481825"/>
          </a:xfrm>
        </p:grpSpPr>
        <p:sp>
          <p:nvSpPr>
            <p:cNvPr id="5828" name="Google Shape;5828;p11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1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11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11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112"/>
          <p:cNvGrpSpPr/>
          <p:nvPr/>
        </p:nvGrpSpPr>
        <p:grpSpPr>
          <a:xfrm>
            <a:off x="1247198" y="3186183"/>
            <a:ext cx="339253" cy="218676"/>
            <a:chOff x="1492675" y="1520750"/>
            <a:chExt cx="481825" cy="310575"/>
          </a:xfrm>
        </p:grpSpPr>
        <p:sp>
          <p:nvSpPr>
            <p:cNvPr id="5833" name="Google Shape;5833;p11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11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112"/>
          <p:cNvGrpSpPr/>
          <p:nvPr/>
        </p:nvGrpSpPr>
        <p:grpSpPr>
          <a:xfrm>
            <a:off x="1654995" y="3125877"/>
            <a:ext cx="352332" cy="339288"/>
            <a:chOff x="2071000" y="1435025"/>
            <a:chExt cx="500400" cy="481875"/>
          </a:xfrm>
        </p:grpSpPr>
        <p:sp>
          <p:nvSpPr>
            <p:cNvPr id="5836" name="Google Shape;5836;p11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11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11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112"/>
          <p:cNvGrpSpPr/>
          <p:nvPr/>
        </p:nvGrpSpPr>
        <p:grpSpPr>
          <a:xfrm>
            <a:off x="2083159" y="3146709"/>
            <a:ext cx="351874" cy="297623"/>
            <a:chOff x="2678350" y="1464650"/>
            <a:chExt cx="499750" cy="422700"/>
          </a:xfrm>
        </p:grpSpPr>
        <p:sp>
          <p:nvSpPr>
            <p:cNvPr id="5840" name="Google Shape;5840;p11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11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1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112"/>
          <p:cNvGrpSpPr/>
          <p:nvPr/>
        </p:nvGrpSpPr>
        <p:grpSpPr>
          <a:xfrm>
            <a:off x="2506692" y="3125895"/>
            <a:ext cx="339253" cy="339253"/>
            <a:chOff x="3271200" y="1435075"/>
            <a:chExt cx="481825" cy="481825"/>
          </a:xfrm>
        </p:grpSpPr>
        <p:sp>
          <p:nvSpPr>
            <p:cNvPr id="5844" name="Google Shape;5844;p11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11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112"/>
          <p:cNvGrpSpPr/>
          <p:nvPr/>
        </p:nvGrpSpPr>
        <p:grpSpPr>
          <a:xfrm>
            <a:off x="2917165" y="3125877"/>
            <a:ext cx="343442" cy="339288"/>
            <a:chOff x="3858100" y="1435075"/>
            <a:chExt cx="487775" cy="481875"/>
          </a:xfrm>
        </p:grpSpPr>
        <p:sp>
          <p:nvSpPr>
            <p:cNvPr id="5847" name="Google Shape;5847;p11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11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11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11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11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112"/>
          <p:cNvGrpSpPr/>
          <p:nvPr/>
        </p:nvGrpSpPr>
        <p:grpSpPr>
          <a:xfrm>
            <a:off x="3337249" y="3125895"/>
            <a:ext cx="339253" cy="339253"/>
            <a:chOff x="4456875" y="1435075"/>
            <a:chExt cx="481825" cy="481825"/>
          </a:xfrm>
        </p:grpSpPr>
        <p:sp>
          <p:nvSpPr>
            <p:cNvPr id="5853" name="Google Shape;5853;p11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11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11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11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11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11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11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11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11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11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11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11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11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11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11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11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11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11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1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112"/>
          <p:cNvGrpSpPr/>
          <p:nvPr/>
        </p:nvGrpSpPr>
        <p:grpSpPr>
          <a:xfrm>
            <a:off x="3758239" y="3125886"/>
            <a:ext cx="342580" cy="339271"/>
            <a:chOff x="5049725" y="1435050"/>
            <a:chExt cx="486550" cy="481850"/>
          </a:xfrm>
        </p:grpSpPr>
        <p:sp>
          <p:nvSpPr>
            <p:cNvPr id="5873" name="Google Shape;5873;p11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11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11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1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112"/>
          <p:cNvGrpSpPr/>
          <p:nvPr/>
        </p:nvGrpSpPr>
        <p:grpSpPr>
          <a:xfrm>
            <a:off x="4173790" y="3125895"/>
            <a:ext cx="339359" cy="339253"/>
            <a:chOff x="5642475" y="1435075"/>
            <a:chExt cx="481975" cy="481825"/>
          </a:xfrm>
        </p:grpSpPr>
        <p:sp>
          <p:nvSpPr>
            <p:cNvPr id="5878" name="Google Shape;5878;p11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11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11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112"/>
          <p:cNvGrpSpPr/>
          <p:nvPr/>
        </p:nvGrpSpPr>
        <p:grpSpPr>
          <a:xfrm>
            <a:off x="4588276" y="3125886"/>
            <a:ext cx="343759" cy="339271"/>
            <a:chOff x="6232000" y="1435050"/>
            <a:chExt cx="488225" cy="481850"/>
          </a:xfrm>
        </p:grpSpPr>
        <p:sp>
          <p:nvSpPr>
            <p:cNvPr id="5882" name="Google Shape;5882;p11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11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11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11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11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112"/>
          <p:cNvGrpSpPr/>
          <p:nvPr/>
        </p:nvGrpSpPr>
        <p:grpSpPr>
          <a:xfrm>
            <a:off x="849012" y="3539545"/>
            <a:ext cx="299929" cy="337792"/>
            <a:chOff x="924450" y="2028975"/>
            <a:chExt cx="425975" cy="479750"/>
          </a:xfrm>
        </p:grpSpPr>
        <p:sp>
          <p:nvSpPr>
            <p:cNvPr id="5888" name="Google Shape;5888;p11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11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11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112"/>
          <p:cNvGrpSpPr/>
          <p:nvPr/>
        </p:nvGrpSpPr>
        <p:grpSpPr>
          <a:xfrm>
            <a:off x="1661509" y="3559347"/>
            <a:ext cx="339306" cy="298186"/>
            <a:chOff x="2085450" y="2057100"/>
            <a:chExt cx="481900" cy="423500"/>
          </a:xfrm>
        </p:grpSpPr>
        <p:sp>
          <p:nvSpPr>
            <p:cNvPr id="5892" name="Google Shape;5892;p11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11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11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112"/>
          <p:cNvGrpSpPr/>
          <p:nvPr/>
        </p:nvGrpSpPr>
        <p:grpSpPr>
          <a:xfrm>
            <a:off x="2089442" y="3582592"/>
            <a:ext cx="339306" cy="251698"/>
            <a:chOff x="2678275" y="2090100"/>
            <a:chExt cx="481900" cy="357475"/>
          </a:xfrm>
        </p:grpSpPr>
        <p:sp>
          <p:nvSpPr>
            <p:cNvPr id="5896" name="Google Shape;5896;p11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11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11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11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11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112"/>
          <p:cNvGrpSpPr/>
          <p:nvPr/>
        </p:nvGrpSpPr>
        <p:grpSpPr>
          <a:xfrm>
            <a:off x="2566646" y="3594790"/>
            <a:ext cx="219345" cy="227301"/>
            <a:chOff x="3357325" y="2093500"/>
            <a:chExt cx="311525" cy="322825"/>
          </a:xfrm>
        </p:grpSpPr>
        <p:sp>
          <p:nvSpPr>
            <p:cNvPr id="5902" name="Google Shape;5902;p11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11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11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5" name="Google Shape;5905;p11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6" name="Google Shape;5906;p112"/>
          <p:cNvGrpSpPr/>
          <p:nvPr/>
        </p:nvGrpSpPr>
        <p:grpSpPr>
          <a:xfrm>
            <a:off x="3360836" y="3538814"/>
            <a:ext cx="292078" cy="339253"/>
            <a:chOff x="4492800" y="2027925"/>
            <a:chExt cx="414825" cy="481825"/>
          </a:xfrm>
        </p:grpSpPr>
        <p:sp>
          <p:nvSpPr>
            <p:cNvPr id="5907" name="Google Shape;5907;p11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11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112"/>
          <p:cNvGrpSpPr/>
          <p:nvPr/>
        </p:nvGrpSpPr>
        <p:grpSpPr>
          <a:xfrm>
            <a:off x="3759928" y="3538805"/>
            <a:ext cx="339200" cy="339271"/>
            <a:chOff x="5049725" y="2027900"/>
            <a:chExt cx="481750" cy="481850"/>
          </a:xfrm>
        </p:grpSpPr>
        <p:sp>
          <p:nvSpPr>
            <p:cNvPr id="5910" name="Google Shape;5910;p11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11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11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1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11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11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11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11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112"/>
          <p:cNvGrpSpPr/>
          <p:nvPr/>
        </p:nvGrpSpPr>
        <p:grpSpPr>
          <a:xfrm>
            <a:off x="4233524" y="3538893"/>
            <a:ext cx="219890" cy="339095"/>
            <a:chOff x="5726350" y="2028150"/>
            <a:chExt cx="312300" cy="481600"/>
          </a:xfrm>
        </p:grpSpPr>
        <p:sp>
          <p:nvSpPr>
            <p:cNvPr id="5919" name="Google Shape;5919;p11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11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11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112"/>
          <p:cNvGrpSpPr/>
          <p:nvPr/>
        </p:nvGrpSpPr>
        <p:grpSpPr>
          <a:xfrm>
            <a:off x="4593715" y="3542000"/>
            <a:ext cx="332881" cy="332881"/>
            <a:chOff x="6239925" y="2032450"/>
            <a:chExt cx="472775" cy="472775"/>
          </a:xfrm>
        </p:grpSpPr>
        <p:sp>
          <p:nvSpPr>
            <p:cNvPr id="5923" name="Google Shape;5923;p11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11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112"/>
          <p:cNvGrpSpPr/>
          <p:nvPr/>
        </p:nvGrpSpPr>
        <p:grpSpPr>
          <a:xfrm>
            <a:off x="5042807" y="2364092"/>
            <a:ext cx="334641" cy="185425"/>
            <a:chOff x="903075" y="2730000"/>
            <a:chExt cx="475275" cy="263350"/>
          </a:xfrm>
        </p:grpSpPr>
        <p:sp>
          <p:nvSpPr>
            <p:cNvPr id="5926" name="Google Shape;5926;p11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11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11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112"/>
          <p:cNvGrpSpPr/>
          <p:nvPr/>
        </p:nvGrpSpPr>
        <p:grpSpPr>
          <a:xfrm>
            <a:off x="1247198" y="3538814"/>
            <a:ext cx="339253" cy="339253"/>
            <a:chOff x="1492675" y="2027925"/>
            <a:chExt cx="481825" cy="481825"/>
          </a:xfrm>
        </p:grpSpPr>
        <p:sp>
          <p:nvSpPr>
            <p:cNvPr id="5930" name="Google Shape;5930;p11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11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11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11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11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112"/>
          <p:cNvGrpSpPr/>
          <p:nvPr/>
        </p:nvGrpSpPr>
        <p:grpSpPr>
          <a:xfrm>
            <a:off x="5473575" y="2287178"/>
            <a:ext cx="339253" cy="339253"/>
            <a:chOff x="1492675" y="2620775"/>
            <a:chExt cx="481825" cy="481825"/>
          </a:xfrm>
        </p:grpSpPr>
        <p:sp>
          <p:nvSpPr>
            <p:cNvPr id="5936" name="Google Shape;5936;p11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11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8" name="Google Shape;5938;p11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9" name="Google Shape;5939;p112"/>
          <p:cNvGrpSpPr/>
          <p:nvPr/>
        </p:nvGrpSpPr>
        <p:grpSpPr>
          <a:xfrm>
            <a:off x="6297328" y="2303161"/>
            <a:ext cx="333585" cy="307287"/>
            <a:chOff x="2682350" y="2643425"/>
            <a:chExt cx="473775" cy="436425"/>
          </a:xfrm>
        </p:grpSpPr>
        <p:sp>
          <p:nvSpPr>
            <p:cNvPr id="5940" name="Google Shape;5940;p11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11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11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11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11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11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11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112"/>
          <p:cNvGrpSpPr/>
          <p:nvPr/>
        </p:nvGrpSpPr>
        <p:grpSpPr>
          <a:xfrm>
            <a:off x="6762818" y="2287178"/>
            <a:ext cx="238531" cy="339253"/>
            <a:chOff x="3342725" y="2620775"/>
            <a:chExt cx="338775" cy="481825"/>
          </a:xfrm>
        </p:grpSpPr>
        <p:sp>
          <p:nvSpPr>
            <p:cNvPr id="5948" name="Google Shape;5948;p11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11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11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112"/>
          <p:cNvGrpSpPr/>
          <p:nvPr/>
        </p:nvGrpSpPr>
        <p:grpSpPr>
          <a:xfrm>
            <a:off x="7156568" y="2287178"/>
            <a:ext cx="278296" cy="339253"/>
            <a:chOff x="3907325" y="2620775"/>
            <a:chExt cx="395250" cy="481825"/>
          </a:xfrm>
        </p:grpSpPr>
        <p:sp>
          <p:nvSpPr>
            <p:cNvPr id="5952" name="Google Shape;5952;p11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11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11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11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112"/>
          <p:cNvGrpSpPr/>
          <p:nvPr/>
        </p:nvGrpSpPr>
        <p:grpSpPr>
          <a:xfrm>
            <a:off x="7549755" y="2297783"/>
            <a:ext cx="339253" cy="318042"/>
            <a:chOff x="4456875" y="2635825"/>
            <a:chExt cx="481825" cy="451700"/>
          </a:xfrm>
        </p:grpSpPr>
        <p:sp>
          <p:nvSpPr>
            <p:cNvPr id="5957" name="Google Shape;5957;p11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11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11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11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11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11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3" name="Google Shape;5963;p112"/>
          <p:cNvGrpSpPr/>
          <p:nvPr/>
        </p:nvGrpSpPr>
        <p:grpSpPr>
          <a:xfrm>
            <a:off x="7974679" y="2297783"/>
            <a:ext cx="339253" cy="318042"/>
            <a:chOff x="5049725" y="2635825"/>
            <a:chExt cx="481825" cy="451700"/>
          </a:xfrm>
        </p:grpSpPr>
        <p:sp>
          <p:nvSpPr>
            <p:cNvPr id="5964" name="Google Shape;5964;p11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11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11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112"/>
          <p:cNvGrpSpPr/>
          <p:nvPr/>
        </p:nvGrpSpPr>
        <p:grpSpPr>
          <a:xfrm>
            <a:off x="2375386" y="3952243"/>
            <a:ext cx="338566" cy="338373"/>
            <a:chOff x="5643000" y="2621375"/>
            <a:chExt cx="480850" cy="480575"/>
          </a:xfrm>
        </p:grpSpPr>
        <p:sp>
          <p:nvSpPr>
            <p:cNvPr id="5968" name="Google Shape;5968;p11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11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11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11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11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11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11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112"/>
          <p:cNvGrpSpPr/>
          <p:nvPr/>
        </p:nvGrpSpPr>
        <p:grpSpPr>
          <a:xfrm>
            <a:off x="4192782" y="3951803"/>
            <a:ext cx="339359" cy="339253"/>
            <a:chOff x="6235250" y="2620775"/>
            <a:chExt cx="481975" cy="481825"/>
          </a:xfrm>
        </p:grpSpPr>
        <p:sp>
          <p:nvSpPr>
            <p:cNvPr id="5976" name="Google Shape;5976;p11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11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11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11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11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81" name="Google Shape;5981;p11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82" name="Google Shape;5982;p112"/>
          <p:cNvGrpSpPr/>
          <p:nvPr/>
        </p:nvGrpSpPr>
        <p:grpSpPr>
          <a:xfrm>
            <a:off x="5472652" y="2711317"/>
            <a:ext cx="341101" cy="339253"/>
            <a:chOff x="1535000" y="3223325"/>
            <a:chExt cx="484450" cy="481825"/>
          </a:xfrm>
        </p:grpSpPr>
        <p:sp>
          <p:nvSpPr>
            <p:cNvPr id="5983" name="Google Shape;5983;p11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11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11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112"/>
          <p:cNvGrpSpPr/>
          <p:nvPr/>
        </p:nvGrpSpPr>
        <p:grpSpPr>
          <a:xfrm>
            <a:off x="5880219" y="2746618"/>
            <a:ext cx="339253" cy="268649"/>
            <a:chOff x="2085525" y="3263750"/>
            <a:chExt cx="481825" cy="381550"/>
          </a:xfrm>
        </p:grpSpPr>
        <p:sp>
          <p:nvSpPr>
            <p:cNvPr id="5987" name="Google Shape;5987;p11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11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89" name="Google Shape;5989;p11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0" name="Google Shape;5990;p112"/>
          <p:cNvGrpSpPr/>
          <p:nvPr/>
        </p:nvGrpSpPr>
        <p:grpSpPr>
          <a:xfrm>
            <a:off x="6711982" y="2711308"/>
            <a:ext cx="340204" cy="339271"/>
            <a:chOff x="3270450" y="3213625"/>
            <a:chExt cx="483175" cy="481850"/>
          </a:xfrm>
        </p:grpSpPr>
        <p:sp>
          <p:nvSpPr>
            <p:cNvPr id="5991" name="Google Shape;5991;p11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11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112"/>
          <p:cNvGrpSpPr/>
          <p:nvPr/>
        </p:nvGrpSpPr>
        <p:grpSpPr>
          <a:xfrm>
            <a:off x="7211250" y="2711317"/>
            <a:ext cx="168931" cy="339253"/>
            <a:chOff x="3984950" y="3213600"/>
            <a:chExt cx="239925" cy="481825"/>
          </a:xfrm>
        </p:grpSpPr>
        <p:sp>
          <p:nvSpPr>
            <p:cNvPr id="5994" name="Google Shape;5994;p11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11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6" name="Google Shape;5996;p11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11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8" name="Google Shape;5998;p112"/>
          <p:cNvGrpSpPr/>
          <p:nvPr/>
        </p:nvGrpSpPr>
        <p:grpSpPr>
          <a:xfrm>
            <a:off x="1874281" y="3981487"/>
            <a:ext cx="355218" cy="279880"/>
            <a:chOff x="5629975" y="3255775"/>
            <a:chExt cx="504500" cy="397500"/>
          </a:xfrm>
        </p:grpSpPr>
        <p:sp>
          <p:nvSpPr>
            <p:cNvPr id="5999" name="Google Shape;5999;p11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11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11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11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11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112"/>
          <p:cNvGrpSpPr/>
          <p:nvPr/>
        </p:nvGrpSpPr>
        <p:grpSpPr>
          <a:xfrm>
            <a:off x="3755839" y="3981593"/>
            <a:ext cx="340256" cy="279669"/>
            <a:chOff x="6234950" y="3255925"/>
            <a:chExt cx="483250" cy="397200"/>
          </a:xfrm>
        </p:grpSpPr>
        <p:sp>
          <p:nvSpPr>
            <p:cNvPr id="6005" name="Google Shape;6005;p11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11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11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11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11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11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112"/>
          <p:cNvGrpSpPr/>
          <p:nvPr/>
        </p:nvGrpSpPr>
        <p:grpSpPr>
          <a:xfrm>
            <a:off x="5051107" y="3125970"/>
            <a:ext cx="318042" cy="339253"/>
            <a:chOff x="914900" y="3806450"/>
            <a:chExt cx="451700" cy="481825"/>
          </a:xfrm>
        </p:grpSpPr>
        <p:sp>
          <p:nvSpPr>
            <p:cNvPr id="6012" name="Google Shape;6012;p11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11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11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11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11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112"/>
          <p:cNvGrpSpPr/>
          <p:nvPr/>
        </p:nvGrpSpPr>
        <p:grpSpPr>
          <a:xfrm>
            <a:off x="5470028" y="3125785"/>
            <a:ext cx="346347" cy="339623"/>
            <a:chOff x="1490050" y="3805975"/>
            <a:chExt cx="491900" cy="482350"/>
          </a:xfrm>
        </p:grpSpPr>
        <p:sp>
          <p:nvSpPr>
            <p:cNvPr id="6018" name="Google Shape;6018;p11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11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11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11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112"/>
          <p:cNvGrpSpPr/>
          <p:nvPr/>
        </p:nvGrpSpPr>
        <p:grpSpPr>
          <a:xfrm>
            <a:off x="5893896" y="3125970"/>
            <a:ext cx="311899" cy="339253"/>
            <a:chOff x="2104275" y="3806450"/>
            <a:chExt cx="442975" cy="481825"/>
          </a:xfrm>
        </p:grpSpPr>
        <p:sp>
          <p:nvSpPr>
            <p:cNvPr id="6023" name="Google Shape;6023;p11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11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5" name="Google Shape;6025;p112"/>
          <p:cNvGrpSpPr/>
          <p:nvPr/>
        </p:nvGrpSpPr>
        <p:grpSpPr>
          <a:xfrm>
            <a:off x="6317413" y="3125970"/>
            <a:ext cx="293416" cy="339253"/>
            <a:chOff x="2710875" y="3806450"/>
            <a:chExt cx="416725" cy="481825"/>
          </a:xfrm>
        </p:grpSpPr>
        <p:sp>
          <p:nvSpPr>
            <p:cNvPr id="6026" name="Google Shape;6026;p11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11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112"/>
          <p:cNvGrpSpPr/>
          <p:nvPr/>
        </p:nvGrpSpPr>
        <p:grpSpPr>
          <a:xfrm>
            <a:off x="6712457" y="3166412"/>
            <a:ext cx="339253" cy="258369"/>
            <a:chOff x="3271200" y="3863875"/>
            <a:chExt cx="481825" cy="366950"/>
          </a:xfrm>
        </p:grpSpPr>
        <p:sp>
          <p:nvSpPr>
            <p:cNvPr id="6029" name="Google Shape;6029;p11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11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112"/>
          <p:cNvGrpSpPr/>
          <p:nvPr/>
        </p:nvGrpSpPr>
        <p:grpSpPr>
          <a:xfrm>
            <a:off x="7147952" y="3126199"/>
            <a:ext cx="295528" cy="338795"/>
            <a:chOff x="3895050" y="3806775"/>
            <a:chExt cx="419725" cy="481175"/>
          </a:xfrm>
        </p:grpSpPr>
        <p:sp>
          <p:nvSpPr>
            <p:cNvPr id="6032" name="Google Shape;6032;p11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11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112"/>
          <p:cNvGrpSpPr/>
          <p:nvPr/>
        </p:nvGrpSpPr>
        <p:grpSpPr>
          <a:xfrm>
            <a:off x="7551234" y="3125979"/>
            <a:ext cx="336296" cy="339235"/>
            <a:chOff x="4464775" y="3806475"/>
            <a:chExt cx="477625" cy="481800"/>
          </a:xfrm>
        </p:grpSpPr>
        <p:sp>
          <p:nvSpPr>
            <p:cNvPr id="6035" name="Google Shape;6035;p11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11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11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11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11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11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112"/>
          <p:cNvGrpSpPr/>
          <p:nvPr/>
        </p:nvGrpSpPr>
        <p:grpSpPr>
          <a:xfrm>
            <a:off x="7974679" y="3125970"/>
            <a:ext cx="339253" cy="339253"/>
            <a:chOff x="5049725" y="3806450"/>
            <a:chExt cx="481825" cy="481825"/>
          </a:xfrm>
        </p:grpSpPr>
        <p:sp>
          <p:nvSpPr>
            <p:cNvPr id="6042" name="Google Shape;6042;p11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11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11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112"/>
          <p:cNvGrpSpPr/>
          <p:nvPr/>
        </p:nvGrpSpPr>
        <p:grpSpPr>
          <a:xfrm>
            <a:off x="1461983" y="3951798"/>
            <a:ext cx="339253" cy="339253"/>
            <a:chOff x="5651375" y="3806450"/>
            <a:chExt cx="481825" cy="481825"/>
          </a:xfrm>
        </p:grpSpPr>
        <p:sp>
          <p:nvSpPr>
            <p:cNvPr id="6046" name="Google Shape;6046;p11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11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11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11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112"/>
          <p:cNvGrpSpPr/>
          <p:nvPr/>
        </p:nvGrpSpPr>
        <p:grpSpPr>
          <a:xfrm>
            <a:off x="3360663" y="3953787"/>
            <a:ext cx="298503" cy="335275"/>
            <a:chOff x="6264300" y="3809300"/>
            <a:chExt cx="423950" cy="476175"/>
          </a:xfrm>
        </p:grpSpPr>
        <p:sp>
          <p:nvSpPr>
            <p:cNvPr id="6051" name="Google Shape;6051;p11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11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11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112"/>
          <p:cNvGrpSpPr/>
          <p:nvPr/>
        </p:nvGrpSpPr>
        <p:grpSpPr>
          <a:xfrm>
            <a:off x="5039841" y="3538881"/>
            <a:ext cx="340573" cy="339271"/>
            <a:chOff x="898875" y="4399275"/>
            <a:chExt cx="483700" cy="481850"/>
          </a:xfrm>
        </p:grpSpPr>
        <p:sp>
          <p:nvSpPr>
            <p:cNvPr id="6055" name="Google Shape;6055;p11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11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11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11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11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11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11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11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112"/>
          <p:cNvGrpSpPr/>
          <p:nvPr/>
        </p:nvGrpSpPr>
        <p:grpSpPr>
          <a:xfrm>
            <a:off x="5473575" y="3554133"/>
            <a:ext cx="339253" cy="308765"/>
            <a:chOff x="1492675" y="4420975"/>
            <a:chExt cx="481825" cy="438525"/>
          </a:xfrm>
        </p:grpSpPr>
        <p:sp>
          <p:nvSpPr>
            <p:cNvPr id="6064" name="Google Shape;6064;p11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11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11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11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11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112"/>
          <p:cNvGrpSpPr/>
          <p:nvPr/>
        </p:nvGrpSpPr>
        <p:grpSpPr>
          <a:xfrm>
            <a:off x="5878556" y="3539558"/>
            <a:ext cx="342580" cy="337915"/>
            <a:chOff x="2084100" y="4400250"/>
            <a:chExt cx="486550" cy="479925"/>
          </a:xfrm>
        </p:grpSpPr>
        <p:sp>
          <p:nvSpPr>
            <p:cNvPr id="6070" name="Google Shape;6070;p11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11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11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11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11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11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112"/>
          <p:cNvGrpSpPr/>
          <p:nvPr/>
        </p:nvGrpSpPr>
        <p:grpSpPr>
          <a:xfrm>
            <a:off x="6315036" y="3538907"/>
            <a:ext cx="298169" cy="339218"/>
            <a:chOff x="2707950" y="4399325"/>
            <a:chExt cx="423475" cy="481775"/>
          </a:xfrm>
        </p:grpSpPr>
        <p:sp>
          <p:nvSpPr>
            <p:cNvPr id="6077" name="Google Shape;6077;p11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11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11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11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11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11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11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11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11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11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11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11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112"/>
          <p:cNvGrpSpPr/>
          <p:nvPr/>
        </p:nvGrpSpPr>
        <p:grpSpPr>
          <a:xfrm>
            <a:off x="6744555" y="3538881"/>
            <a:ext cx="275057" cy="339271"/>
            <a:chOff x="3330525" y="4399275"/>
            <a:chExt cx="390650" cy="481850"/>
          </a:xfrm>
        </p:grpSpPr>
        <p:sp>
          <p:nvSpPr>
            <p:cNvPr id="6090" name="Google Shape;6090;p11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11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11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11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11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11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11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112"/>
          <p:cNvGrpSpPr/>
          <p:nvPr/>
        </p:nvGrpSpPr>
        <p:grpSpPr>
          <a:xfrm>
            <a:off x="7169084" y="3538890"/>
            <a:ext cx="253265" cy="339253"/>
            <a:chOff x="3938800" y="4399275"/>
            <a:chExt cx="359700" cy="481825"/>
          </a:xfrm>
        </p:grpSpPr>
        <p:sp>
          <p:nvSpPr>
            <p:cNvPr id="6098" name="Google Shape;6098;p11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11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11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11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11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112"/>
          <p:cNvGrpSpPr/>
          <p:nvPr/>
        </p:nvGrpSpPr>
        <p:grpSpPr>
          <a:xfrm>
            <a:off x="7639862" y="3538890"/>
            <a:ext cx="159039" cy="339253"/>
            <a:chOff x="4584850" y="4399275"/>
            <a:chExt cx="225875" cy="481825"/>
          </a:xfrm>
        </p:grpSpPr>
        <p:sp>
          <p:nvSpPr>
            <p:cNvPr id="6104" name="Google Shape;6104;p11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11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6" name="Google Shape;6106;p11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7" name="Google Shape;6107;p112"/>
          <p:cNvGrpSpPr/>
          <p:nvPr/>
        </p:nvGrpSpPr>
        <p:grpSpPr>
          <a:xfrm>
            <a:off x="1049680" y="3951795"/>
            <a:ext cx="339253" cy="339253"/>
            <a:chOff x="5642550" y="4399275"/>
            <a:chExt cx="481825" cy="481825"/>
          </a:xfrm>
        </p:grpSpPr>
        <p:sp>
          <p:nvSpPr>
            <p:cNvPr id="6108" name="Google Shape;6108;p11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11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112"/>
          <p:cNvGrpSpPr/>
          <p:nvPr/>
        </p:nvGrpSpPr>
        <p:grpSpPr>
          <a:xfrm>
            <a:off x="2859815" y="3963703"/>
            <a:ext cx="363316" cy="315437"/>
            <a:chOff x="6218300" y="4416175"/>
            <a:chExt cx="516000" cy="448000"/>
          </a:xfrm>
        </p:grpSpPr>
        <p:sp>
          <p:nvSpPr>
            <p:cNvPr id="6111" name="Google Shape;6111;p11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11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11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112"/>
          <p:cNvGrpSpPr/>
          <p:nvPr/>
        </p:nvGrpSpPr>
        <p:grpSpPr>
          <a:xfrm>
            <a:off x="5918879" y="3951792"/>
            <a:ext cx="339253" cy="339253"/>
            <a:chOff x="899850" y="4992125"/>
            <a:chExt cx="481825" cy="481825"/>
          </a:xfrm>
        </p:grpSpPr>
        <p:sp>
          <p:nvSpPr>
            <p:cNvPr id="6115" name="Google Shape;6115;p11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11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11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112"/>
          <p:cNvGrpSpPr/>
          <p:nvPr/>
        </p:nvGrpSpPr>
        <p:grpSpPr>
          <a:xfrm>
            <a:off x="5461708" y="3951792"/>
            <a:ext cx="339253" cy="339253"/>
            <a:chOff x="1492675" y="4992125"/>
            <a:chExt cx="481825" cy="481825"/>
          </a:xfrm>
        </p:grpSpPr>
        <p:sp>
          <p:nvSpPr>
            <p:cNvPr id="6119" name="Google Shape;6119;p11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11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112"/>
          <p:cNvGrpSpPr/>
          <p:nvPr/>
        </p:nvGrpSpPr>
        <p:grpSpPr>
          <a:xfrm>
            <a:off x="5004462" y="3951792"/>
            <a:ext cx="339253" cy="339253"/>
            <a:chOff x="2085525" y="4992125"/>
            <a:chExt cx="481825" cy="481825"/>
          </a:xfrm>
        </p:grpSpPr>
        <p:sp>
          <p:nvSpPr>
            <p:cNvPr id="6122" name="Google Shape;6122;p11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11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112"/>
          <p:cNvGrpSpPr/>
          <p:nvPr/>
        </p:nvGrpSpPr>
        <p:grpSpPr>
          <a:xfrm>
            <a:off x="6833221" y="3951792"/>
            <a:ext cx="339253" cy="339253"/>
            <a:chOff x="2678350" y="4992125"/>
            <a:chExt cx="481825" cy="481825"/>
          </a:xfrm>
        </p:grpSpPr>
        <p:sp>
          <p:nvSpPr>
            <p:cNvPr id="6125" name="Google Shape;6125;p11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11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11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112"/>
          <p:cNvGrpSpPr/>
          <p:nvPr/>
        </p:nvGrpSpPr>
        <p:grpSpPr>
          <a:xfrm>
            <a:off x="4628816" y="3951792"/>
            <a:ext cx="339253" cy="339253"/>
            <a:chOff x="3271200" y="4992125"/>
            <a:chExt cx="481825" cy="481825"/>
          </a:xfrm>
        </p:grpSpPr>
        <p:sp>
          <p:nvSpPr>
            <p:cNvPr id="6129" name="Google Shape;6129;p11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11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11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2" name="Google Shape;6132;p112"/>
          <p:cNvGrpSpPr/>
          <p:nvPr/>
        </p:nvGrpSpPr>
        <p:grpSpPr>
          <a:xfrm>
            <a:off x="7290263" y="3952822"/>
            <a:ext cx="339411" cy="337193"/>
            <a:chOff x="3863900" y="4993625"/>
            <a:chExt cx="482050" cy="478900"/>
          </a:xfrm>
        </p:grpSpPr>
        <p:sp>
          <p:nvSpPr>
            <p:cNvPr id="6133" name="Google Shape;6133;p11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11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11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11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7" name="Google Shape;6137;p112"/>
          <p:cNvGrpSpPr/>
          <p:nvPr/>
        </p:nvGrpSpPr>
        <p:grpSpPr>
          <a:xfrm>
            <a:off x="7747437" y="3952822"/>
            <a:ext cx="339411" cy="337193"/>
            <a:chOff x="4456725" y="4993625"/>
            <a:chExt cx="482050" cy="478900"/>
          </a:xfrm>
        </p:grpSpPr>
        <p:sp>
          <p:nvSpPr>
            <p:cNvPr id="6138" name="Google Shape;6138;p11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11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11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11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2" name="Google Shape;6142;p112"/>
          <p:cNvGrpSpPr/>
          <p:nvPr/>
        </p:nvGrpSpPr>
        <p:grpSpPr>
          <a:xfrm>
            <a:off x="6376030" y="3952813"/>
            <a:ext cx="339411" cy="337211"/>
            <a:chOff x="5049575" y="4993600"/>
            <a:chExt cx="482050" cy="478925"/>
          </a:xfrm>
        </p:grpSpPr>
        <p:sp>
          <p:nvSpPr>
            <p:cNvPr id="6143" name="Google Shape;6143;p11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11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11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11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7" name="Google Shape;6147;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1" name="Shape 6151"/>
        <p:cNvGrpSpPr/>
        <p:nvPr/>
      </p:nvGrpSpPr>
      <p:grpSpPr>
        <a:xfrm>
          <a:off x="0" y="0"/>
          <a:ext cx="0" cy="0"/>
          <a:chOff x="0" y="0"/>
          <a:chExt cx="0" cy="0"/>
        </a:xfrm>
      </p:grpSpPr>
      <p:sp>
        <p:nvSpPr>
          <p:cNvPr id="6152" name="Google Shape;6152;p11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53" name="Google Shape;6153;p11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54" name="Google Shape;6154;p113"/>
          <p:cNvGrpSpPr/>
          <p:nvPr/>
        </p:nvGrpSpPr>
        <p:grpSpPr>
          <a:xfrm>
            <a:off x="876361" y="1533504"/>
            <a:ext cx="322099" cy="370529"/>
            <a:chOff x="-42971725" y="3217825"/>
            <a:chExt cx="275675" cy="317125"/>
          </a:xfrm>
        </p:grpSpPr>
        <p:sp>
          <p:nvSpPr>
            <p:cNvPr id="6155" name="Google Shape;6155;p11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1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1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13"/>
          <p:cNvGrpSpPr/>
          <p:nvPr/>
        </p:nvGrpSpPr>
        <p:grpSpPr>
          <a:xfrm>
            <a:off x="848276" y="2002160"/>
            <a:ext cx="378270" cy="337551"/>
            <a:chOff x="-42996150" y="3612600"/>
            <a:chExt cx="323750" cy="288900"/>
          </a:xfrm>
        </p:grpSpPr>
        <p:sp>
          <p:nvSpPr>
            <p:cNvPr id="6159" name="Google Shape;6159;p11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1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1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113"/>
          <p:cNvGrpSpPr/>
          <p:nvPr/>
        </p:nvGrpSpPr>
        <p:grpSpPr>
          <a:xfrm>
            <a:off x="851036" y="2411530"/>
            <a:ext cx="372749" cy="370909"/>
            <a:chOff x="-42994575" y="3950300"/>
            <a:chExt cx="319025" cy="317450"/>
          </a:xfrm>
        </p:grpSpPr>
        <p:sp>
          <p:nvSpPr>
            <p:cNvPr id="6163" name="Google Shape;6163;p11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1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1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113"/>
          <p:cNvGrpSpPr/>
          <p:nvPr/>
        </p:nvGrpSpPr>
        <p:grpSpPr>
          <a:xfrm>
            <a:off x="3004431" y="1558362"/>
            <a:ext cx="371785" cy="370879"/>
            <a:chOff x="-41111350" y="3239100"/>
            <a:chExt cx="318200" cy="317425"/>
          </a:xfrm>
        </p:grpSpPr>
        <p:sp>
          <p:nvSpPr>
            <p:cNvPr id="6167" name="Google Shape;6167;p11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1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1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1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113"/>
          <p:cNvGrpSpPr/>
          <p:nvPr/>
        </p:nvGrpSpPr>
        <p:grpSpPr>
          <a:xfrm>
            <a:off x="3000751" y="1993894"/>
            <a:ext cx="379146" cy="370967"/>
            <a:chOff x="-41117650" y="3605525"/>
            <a:chExt cx="324500" cy="317500"/>
          </a:xfrm>
        </p:grpSpPr>
        <p:sp>
          <p:nvSpPr>
            <p:cNvPr id="6172" name="Google Shape;6172;p11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1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1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11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113"/>
          <p:cNvGrpSpPr/>
          <p:nvPr/>
        </p:nvGrpSpPr>
        <p:grpSpPr>
          <a:xfrm>
            <a:off x="1827005" y="2885417"/>
            <a:ext cx="216271" cy="371814"/>
            <a:chOff x="-39205300" y="3220175"/>
            <a:chExt cx="185100" cy="318225"/>
          </a:xfrm>
        </p:grpSpPr>
        <p:sp>
          <p:nvSpPr>
            <p:cNvPr id="6177" name="Google Shape;6177;p11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1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113"/>
          <p:cNvGrpSpPr/>
          <p:nvPr/>
        </p:nvGrpSpPr>
        <p:grpSpPr>
          <a:xfrm>
            <a:off x="1792533" y="3345488"/>
            <a:ext cx="300016" cy="369273"/>
            <a:chOff x="-39248625" y="3588600"/>
            <a:chExt cx="256775" cy="316050"/>
          </a:xfrm>
        </p:grpSpPr>
        <p:sp>
          <p:nvSpPr>
            <p:cNvPr id="6180" name="Google Shape;6180;p11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1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11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1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113"/>
          <p:cNvGrpSpPr/>
          <p:nvPr/>
        </p:nvGrpSpPr>
        <p:grpSpPr>
          <a:xfrm>
            <a:off x="1243246" y="1533504"/>
            <a:ext cx="429504" cy="370879"/>
            <a:chOff x="-42651700" y="3217825"/>
            <a:chExt cx="367600" cy="317425"/>
          </a:xfrm>
        </p:grpSpPr>
        <p:sp>
          <p:nvSpPr>
            <p:cNvPr id="6185" name="Google Shape;6185;p11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1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1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1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113"/>
          <p:cNvGrpSpPr/>
          <p:nvPr/>
        </p:nvGrpSpPr>
        <p:grpSpPr>
          <a:xfrm>
            <a:off x="1278678" y="1973154"/>
            <a:ext cx="358640" cy="363226"/>
            <a:chOff x="-42617300" y="3587775"/>
            <a:chExt cx="306950" cy="310875"/>
          </a:xfrm>
        </p:grpSpPr>
        <p:sp>
          <p:nvSpPr>
            <p:cNvPr id="6190" name="Google Shape;6190;p11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1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11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3" name="Google Shape;6193;p113"/>
          <p:cNvGrpSpPr/>
          <p:nvPr/>
        </p:nvGrpSpPr>
        <p:grpSpPr>
          <a:xfrm>
            <a:off x="3450506" y="1557895"/>
            <a:ext cx="376926" cy="370324"/>
            <a:chOff x="-40748275" y="3238700"/>
            <a:chExt cx="322600" cy="316950"/>
          </a:xfrm>
        </p:grpSpPr>
        <p:sp>
          <p:nvSpPr>
            <p:cNvPr id="6194" name="Google Shape;6194;p11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1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1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1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1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1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113"/>
          <p:cNvGrpSpPr/>
          <p:nvPr/>
        </p:nvGrpSpPr>
        <p:grpSpPr>
          <a:xfrm>
            <a:off x="3453062" y="2025879"/>
            <a:ext cx="371814" cy="338690"/>
            <a:chOff x="-40745125" y="3632900"/>
            <a:chExt cx="318225" cy="289875"/>
          </a:xfrm>
        </p:grpSpPr>
        <p:sp>
          <p:nvSpPr>
            <p:cNvPr id="6201" name="Google Shape;6201;p11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1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1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1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1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1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1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113"/>
          <p:cNvGrpSpPr/>
          <p:nvPr/>
        </p:nvGrpSpPr>
        <p:grpSpPr>
          <a:xfrm>
            <a:off x="3457209" y="2437089"/>
            <a:ext cx="363518" cy="370178"/>
            <a:chOff x="-40742750" y="3972175"/>
            <a:chExt cx="311125" cy="316825"/>
          </a:xfrm>
        </p:grpSpPr>
        <p:sp>
          <p:nvSpPr>
            <p:cNvPr id="6209" name="Google Shape;6209;p11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1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113"/>
          <p:cNvGrpSpPr/>
          <p:nvPr/>
        </p:nvGrpSpPr>
        <p:grpSpPr>
          <a:xfrm>
            <a:off x="2239871" y="2887257"/>
            <a:ext cx="266892" cy="369974"/>
            <a:chOff x="-38860325" y="3221750"/>
            <a:chExt cx="228425" cy="316650"/>
          </a:xfrm>
        </p:grpSpPr>
        <p:sp>
          <p:nvSpPr>
            <p:cNvPr id="6212" name="Google Shape;6212;p11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1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1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1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113"/>
          <p:cNvGrpSpPr/>
          <p:nvPr/>
        </p:nvGrpSpPr>
        <p:grpSpPr>
          <a:xfrm>
            <a:off x="2190678" y="3349314"/>
            <a:ext cx="380081" cy="367111"/>
            <a:chOff x="-38905225" y="3591875"/>
            <a:chExt cx="325300" cy="314200"/>
          </a:xfrm>
        </p:grpSpPr>
        <p:sp>
          <p:nvSpPr>
            <p:cNvPr id="6217" name="Google Shape;6217;p11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1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1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0" name="Google Shape;6220;p11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1" name="Google Shape;6221;p113"/>
          <p:cNvGrpSpPr/>
          <p:nvPr/>
        </p:nvGrpSpPr>
        <p:grpSpPr>
          <a:xfrm>
            <a:off x="3997427" y="3334394"/>
            <a:ext cx="290815" cy="369740"/>
            <a:chOff x="-37370925" y="3579105"/>
            <a:chExt cx="248900" cy="316450"/>
          </a:xfrm>
        </p:grpSpPr>
        <p:sp>
          <p:nvSpPr>
            <p:cNvPr id="6222" name="Google Shape;6222;p11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1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4" name="Google Shape;6224;p11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1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6" name="Google Shape;6226;p113"/>
          <p:cNvGrpSpPr/>
          <p:nvPr/>
        </p:nvGrpSpPr>
        <p:grpSpPr>
          <a:xfrm>
            <a:off x="1690803" y="2412465"/>
            <a:ext cx="371814" cy="369974"/>
            <a:chOff x="-42259725" y="3951100"/>
            <a:chExt cx="318225" cy="316650"/>
          </a:xfrm>
        </p:grpSpPr>
        <p:sp>
          <p:nvSpPr>
            <p:cNvPr id="6227" name="Google Shape;6227;p11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1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113"/>
          <p:cNvGrpSpPr/>
          <p:nvPr/>
        </p:nvGrpSpPr>
        <p:grpSpPr>
          <a:xfrm>
            <a:off x="3889164" y="1591486"/>
            <a:ext cx="370879" cy="337755"/>
            <a:chOff x="-40378075" y="3267450"/>
            <a:chExt cx="317425" cy="289075"/>
          </a:xfrm>
        </p:grpSpPr>
        <p:sp>
          <p:nvSpPr>
            <p:cNvPr id="6230" name="Google Shape;6230;p11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1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1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1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113"/>
          <p:cNvGrpSpPr/>
          <p:nvPr/>
        </p:nvGrpSpPr>
        <p:grpSpPr>
          <a:xfrm>
            <a:off x="3892830" y="1992754"/>
            <a:ext cx="363548" cy="369974"/>
            <a:chOff x="-40372575" y="3604550"/>
            <a:chExt cx="311150" cy="316650"/>
          </a:xfrm>
        </p:grpSpPr>
        <p:sp>
          <p:nvSpPr>
            <p:cNvPr id="6235" name="Google Shape;6235;p11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1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1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11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113"/>
          <p:cNvGrpSpPr/>
          <p:nvPr/>
        </p:nvGrpSpPr>
        <p:grpSpPr>
          <a:xfrm>
            <a:off x="2616780" y="2885417"/>
            <a:ext cx="399038" cy="372165"/>
            <a:chOff x="-38542250" y="3220175"/>
            <a:chExt cx="341525" cy="318525"/>
          </a:xfrm>
        </p:grpSpPr>
        <p:sp>
          <p:nvSpPr>
            <p:cNvPr id="6240" name="Google Shape;6240;p11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1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1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113"/>
          <p:cNvGrpSpPr/>
          <p:nvPr/>
        </p:nvGrpSpPr>
        <p:grpSpPr>
          <a:xfrm>
            <a:off x="2638712" y="3344787"/>
            <a:ext cx="369974" cy="369068"/>
            <a:chOff x="-38537400" y="3588000"/>
            <a:chExt cx="316650" cy="315875"/>
          </a:xfrm>
        </p:grpSpPr>
        <p:sp>
          <p:nvSpPr>
            <p:cNvPr id="6244" name="Google Shape;6244;p11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1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1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1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113"/>
          <p:cNvGrpSpPr/>
          <p:nvPr/>
        </p:nvGrpSpPr>
        <p:grpSpPr>
          <a:xfrm>
            <a:off x="2637792" y="3802316"/>
            <a:ext cx="371814" cy="369974"/>
            <a:chOff x="-38538975" y="3954250"/>
            <a:chExt cx="318225" cy="316650"/>
          </a:xfrm>
        </p:grpSpPr>
        <p:sp>
          <p:nvSpPr>
            <p:cNvPr id="6249" name="Google Shape;6249;p11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1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13"/>
          <p:cNvGrpSpPr/>
          <p:nvPr/>
        </p:nvGrpSpPr>
        <p:grpSpPr>
          <a:xfrm>
            <a:off x="3955104" y="3797243"/>
            <a:ext cx="375465" cy="371814"/>
            <a:chOff x="-37385100" y="3949908"/>
            <a:chExt cx="321350" cy="318225"/>
          </a:xfrm>
        </p:grpSpPr>
        <p:sp>
          <p:nvSpPr>
            <p:cNvPr id="6252" name="Google Shape;6252;p11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1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113"/>
          <p:cNvGrpSpPr/>
          <p:nvPr/>
        </p:nvGrpSpPr>
        <p:grpSpPr>
          <a:xfrm>
            <a:off x="2130763" y="1532803"/>
            <a:ext cx="370909" cy="370675"/>
            <a:chOff x="-41895050" y="3217225"/>
            <a:chExt cx="317450" cy="317250"/>
          </a:xfrm>
        </p:grpSpPr>
        <p:sp>
          <p:nvSpPr>
            <p:cNvPr id="6255" name="Google Shape;6255;p11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1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1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1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1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113"/>
          <p:cNvGrpSpPr/>
          <p:nvPr/>
        </p:nvGrpSpPr>
        <p:grpSpPr>
          <a:xfrm>
            <a:off x="2130310" y="1969737"/>
            <a:ext cx="371814" cy="369974"/>
            <a:chOff x="-41893475" y="3584850"/>
            <a:chExt cx="318225" cy="316650"/>
          </a:xfrm>
        </p:grpSpPr>
        <p:sp>
          <p:nvSpPr>
            <p:cNvPr id="6261" name="Google Shape;6261;p11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1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1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1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5" name="Google Shape;6265;p11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1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113"/>
          <p:cNvGrpSpPr/>
          <p:nvPr/>
        </p:nvGrpSpPr>
        <p:grpSpPr>
          <a:xfrm>
            <a:off x="900338" y="3365029"/>
            <a:ext cx="337522" cy="370909"/>
            <a:chOff x="-39998250" y="3605325"/>
            <a:chExt cx="288875" cy="317450"/>
          </a:xfrm>
        </p:grpSpPr>
        <p:sp>
          <p:nvSpPr>
            <p:cNvPr id="6268" name="Google Shape;6268;p11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1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113"/>
          <p:cNvGrpSpPr/>
          <p:nvPr/>
        </p:nvGrpSpPr>
        <p:grpSpPr>
          <a:xfrm>
            <a:off x="884112" y="3823493"/>
            <a:ext cx="369974" cy="369945"/>
            <a:chOff x="-40011050" y="3972375"/>
            <a:chExt cx="316650" cy="316625"/>
          </a:xfrm>
        </p:grpSpPr>
        <p:sp>
          <p:nvSpPr>
            <p:cNvPr id="6271" name="Google Shape;6271;p11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1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113"/>
          <p:cNvGrpSpPr/>
          <p:nvPr/>
        </p:nvGrpSpPr>
        <p:grpSpPr>
          <a:xfrm>
            <a:off x="3116043" y="2888192"/>
            <a:ext cx="266921" cy="369039"/>
            <a:chOff x="-38129425" y="3222550"/>
            <a:chExt cx="228450" cy="315850"/>
          </a:xfrm>
        </p:grpSpPr>
        <p:sp>
          <p:nvSpPr>
            <p:cNvPr id="6274" name="Google Shape;6274;p11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1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113"/>
          <p:cNvGrpSpPr/>
          <p:nvPr/>
        </p:nvGrpSpPr>
        <p:grpSpPr>
          <a:xfrm>
            <a:off x="3071012" y="3344787"/>
            <a:ext cx="371785" cy="369974"/>
            <a:chOff x="-38172725" y="3588000"/>
            <a:chExt cx="318200" cy="316650"/>
          </a:xfrm>
        </p:grpSpPr>
        <p:sp>
          <p:nvSpPr>
            <p:cNvPr id="6277" name="Google Shape;6277;p11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1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1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1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1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1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1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1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113"/>
          <p:cNvGrpSpPr/>
          <p:nvPr/>
        </p:nvGrpSpPr>
        <p:grpSpPr>
          <a:xfrm>
            <a:off x="3146914" y="3803222"/>
            <a:ext cx="219981" cy="369974"/>
            <a:chOff x="-38109725" y="3955025"/>
            <a:chExt cx="188275" cy="316650"/>
          </a:xfrm>
        </p:grpSpPr>
        <p:sp>
          <p:nvSpPr>
            <p:cNvPr id="6286" name="Google Shape;6286;p11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1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11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113"/>
          <p:cNvGrpSpPr/>
          <p:nvPr/>
        </p:nvGrpSpPr>
        <p:grpSpPr>
          <a:xfrm>
            <a:off x="2562313" y="1534643"/>
            <a:ext cx="373654" cy="369068"/>
            <a:chOff x="-41530375" y="3218800"/>
            <a:chExt cx="319800" cy="315875"/>
          </a:xfrm>
        </p:grpSpPr>
        <p:sp>
          <p:nvSpPr>
            <p:cNvPr id="6290" name="Google Shape;6290;p11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1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113"/>
          <p:cNvGrpSpPr/>
          <p:nvPr/>
        </p:nvGrpSpPr>
        <p:grpSpPr>
          <a:xfrm>
            <a:off x="2564607" y="2049801"/>
            <a:ext cx="369068" cy="289004"/>
            <a:chOff x="-41526450" y="3653375"/>
            <a:chExt cx="315875" cy="247350"/>
          </a:xfrm>
        </p:grpSpPr>
        <p:sp>
          <p:nvSpPr>
            <p:cNvPr id="6293" name="Google Shape;6293;p11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1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13"/>
          <p:cNvGrpSpPr/>
          <p:nvPr/>
        </p:nvGrpSpPr>
        <p:grpSpPr>
          <a:xfrm>
            <a:off x="2565994" y="2412465"/>
            <a:ext cx="366293" cy="369974"/>
            <a:chOff x="-41526450" y="3951100"/>
            <a:chExt cx="313500" cy="316650"/>
          </a:xfrm>
        </p:grpSpPr>
        <p:sp>
          <p:nvSpPr>
            <p:cNvPr id="6296" name="Google Shape;6296;p11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1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1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113"/>
          <p:cNvGrpSpPr/>
          <p:nvPr/>
        </p:nvGrpSpPr>
        <p:grpSpPr>
          <a:xfrm>
            <a:off x="1331249" y="2906594"/>
            <a:ext cx="339595" cy="371814"/>
            <a:chOff x="-39625900" y="3238300"/>
            <a:chExt cx="290650" cy="318225"/>
          </a:xfrm>
        </p:grpSpPr>
        <p:sp>
          <p:nvSpPr>
            <p:cNvPr id="6300" name="Google Shape;6300;p11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1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2" name="Google Shape;6302;p11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113"/>
          <p:cNvGrpSpPr/>
          <p:nvPr/>
        </p:nvGrpSpPr>
        <p:grpSpPr>
          <a:xfrm>
            <a:off x="1325300" y="3823055"/>
            <a:ext cx="366293" cy="370441"/>
            <a:chOff x="-39647175" y="3972000"/>
            <a:chExt cx="313500" cy="317050"/>
          </a:xfrm>
        </p:grpSpPr>
        <p:sp>
          <p:nvSpPr>
            <p:cNvPr id="6304" name="Google Shape;6304;p11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1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1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113"/>
          <p:cNvGrpSpPr/>
          <p:nvPr/>
        </p:nvGrpSpPr>
        <p:grpSpPr>
          <a:xfrm>
            <a:off x="3494427" y="2887053"/>
            <a:ext cx="375495" cy="370879"/>
            <a:chOff x="-37808850" y="3221575"/>
            <a:chExt cx="321375" cy="317425"/>
          </a:xfrm>
        </p:grpSpPr>
        <p:sp>
          <p:nvSpPr>
            <p:cNvPr id="6308" name="Google Shape;6308;p11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1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113"/>
          <p:cNvGrpSpPr/>
          <p:nvPr/>
        </p:nvGrpSpPr>
        <p:grpSpPr>
          <a:xfrm>
            <a:off x="3503201" y="3409084"/>
            <a:ext cx="372749" cy="241158"/>
            <a:chOff x="-37806500" y="3643030"/>
            <a:chExt cx="319025" cy="206400"/>
          </a:xfrm>
        </p:grpSpPr>
        <p:sp>
          <p:nvSpPr>
            <p:cNvPr id="6311" name="Google Shape;6311;p11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1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13"/>
          <p:cNvGrpSpPr/>
          <p:nvPr/>
        </p:nvGrpSpPr>
        <p:grpSpPr>
          <a:xfrm>
            <a:off x="3505508" y="3801381"/>
            <a:ext cx="368134" cy="371814"/>
            <a:chOff x="-37804925" y="3953450"/>
            <a:chExt cx="315075" cy="318225"/>
          </a:xfrm>
        </p:grpSpPr>
        <p:sp>
          <p:nvSpPr>
            <p:cNvPr id="6314" name="Google Shape;6314;p11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1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1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11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113"/>
          <p:cNvGrpSpPr/>
          <p:nvPr/>
        </p:nvGrpSpPr>
        <p:grpSpPr>
          <a:xfrm>
            <a:off x="4860977" y="1553988"/>
            <a:ext cx="355663" cy="308725"/>
            <a:chOff x="-28462125" y="3199700"/>
            <a:chExt cx="298550" cy="259150"/>
          </a:xfrm>
        </p:grpSpPr>
        <p:sp>
          <p:nvSpPr>
            <p:cNvPr id="6319" name="Google Shape;6319;p11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1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1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113"/>
          <p:cNvGrpSpPr/>
          <p:nvPr/>
        </p:nvGrpSpPr>
        <p:grpSpPr>
          <a:xfrm>
            <a:off x="4861930" y="1988678"/>
            <a:ext cx="353757" cy="352833"/>
            <a:chOff x="-28461325" y="3545475"/>
            <a:chExt cx="296950" cy="296175"/>
          </a:xfrm>
        </p:grpSpPr>
        <p:sp>
          <p:nvSpPr>
            <p:cNvPr id="6323" name="Google Shape;6323;p11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1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1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1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1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1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113"/>
          <p:cNvGrpSpPr/>
          <p:nvPr/>
        </p:nvGrpSpPr>
        <p:grpSpPr>
          <a:xfrm>
            <a:off x="4858162" y="2438722"/>
            <a:ext cx="361292" cy="352803"/>
            <a:chOff x="-28463700" y="3914875"/>
            <a:chExt cx="303275" cy="296150"/>
          </a:xfrm>
        </p:grpSpPr>
        <p:sp>
          <p:nvSpPr>
            <p:cNvPr id="6330" name="Google Shape;6330;p11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1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113"/>
          <p:cNvGrpSpPr/>
          <p:nvPr/>
        </p:nvGrpSpPr>
        <p:grpSpPr>
          <a:xfrm>
            <a:off x="7092947" y="1594805"/>
            <a:ext cx="351880" cy="227092"/>
            <a:chOff x="-26573400" y="3224125"/>
            <a:chExt cx="295375" cy="190625"/>
          </a:xfrm>
        </p:grpSpPr>
        <p:sp>
          <p:nvSpPr>
            <p:cNvPr id="6333" name="Google Shape;6333;p11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1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113"/>
          <p:cNvGrpSpPr/>
          <p:nvPr/>
        </p:nvGrpSpPr>
        <p:grpSpPr>
          <a:xfrm>
            <a:off x="7092947" y="1989140"/>
            <a:ext cx="351880" cy="351910"/>
            <a:chOff x="-26573400" y="3546250"/>
            <a:chExt cx="295375" cy="295400"/>
          </a:xfrm>
        </p:grpSpPr>
        <p:sp>
          <p:nvSpPr>
            <p:cNvPr id="6336" name="Google Shape;6336;p11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1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1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1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1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113"/>
          <p:cNvGrpSpPr/>
          <p:nvPr/>
        </p:nvGrpSpPr>
        <p:grpSpPr>
          <a:xfrm>
            <a:off x="7081228" y="2439049"/>
            <a:ext cx="375319" cy="352148"/>
            <a:chOff x="-26583625" y="3917025"/>
            <a:chExt cx="315050" cy="295600"/>
          </a:xfrm>
        </p:grpSpPr>
        <p:sp>
          <p:nvSpPr>
            <p:cNvPr id="6342" name="Google Shape;6342;p11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1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1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1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6" name="Google Shape;6346;p11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7" name="Google Shape;6347;p113"/>
          <p:cNvGrpSpPr/>
          <p:nvPr/>
        </p:nvGrpSpPr>
        <p:grpSpPr>
          <a:xfrm>
            <a:off x="5779742" y="3398079"/>
            <a:ext cx="289039" cy="352833"/>
            <a:chOff x="-24694925" y="3518700"/>
            <a:chExt cx="242625" cy="296175"/>
          </a:xfrm>
        </p:grpSpPr>
        <p:sp>
          <p:nvSpPr>
            <p:cNvPr id="6348" name="Google Shape;6348;p11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1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1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1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113"/>
          <p:cNvGrpSpPr/>
          <p:nvPr/>
        </p:nvGrpSpPr>
        <p:grpSpPr>
          <a:xfrm>
            <a:off x="5779280" y="3848107"/>
            <a:ext cx="289962" cy="352833"/>
            <a:chOff x="-24709100" y="3888875"/>
            <a:chExt cx="243400" cy="296175"/>
          </a:xfrm>
        </p:grpSpPr>
        <p:sp>
          <p:nvSpPr>
            <p:cNvPr id="6353" name="Google Shape;6353;p11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1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1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113"/>
          <p:cNvGrpSpPr/>
          <p:nvPr/>
        </p:nvGrpSpPr>
        <p:grpSpPr>
          <a:xfrm>
            <a:off x="7979280" y="2920770"/>
            <a:ext cx="356556" cy="349557"/>
            <a:chOff x="-22863675" y="3131775"/>
            <a:chExt cx="299300" cy="293425"/>
          </a:xfrm>
        </p:grpSpPr>
        <p:sp>
          <p:nvSpPr>
            <p:cNvPr id="6357" name="Google Shape;6357;p11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1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1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113"/>
          <p:cNvGrpSpPr/>
          <p:nvPr/>
        </p:nvGrpSpPr>
        <p:grpSpPr>
          <a:xfrm>
            <a:off x="5322144" y="1531949"/>
            <a:ext cx="310602" cy="352803"/>
            <a:chOff x="-28069875" y="3175300"/>
            <a:chExt cx="260725" cy="296150"/>
          </a:xfrm>
        </p:grpSpPr>
        <p:sp>
          <p:nvSpPr>
            <p:cNvPr id="6361" name="Google Shape;6361;p11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1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1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1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1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1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1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1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1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11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113"/>
          <p:cNvGrpSpPr/>
          <p:nvPr/>
        </p:nvGrpSpPr>
        <p:grpSpPr>
          <a:xfrm>
            <a:off x="5363423" y="2439183"/>
            <a:ext cx="228045" cy="351880"/>
            <a:chOff x="-28032075" y="3916450"/>
            <a:chExt cx="191425" cy="295375"/>
          </a:xfrm>
        </p:grpSpPr>
        <p:sp>
          <p:nvSpPr>
            <p:cNvPr id="6372" name="Google Shape;6372;p11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1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113"/>
          <p:cNvGrpSpPr/>
          <p:nvPr/>
        </p:nvGrpSpPr>
        <p:grpSpPr>
          <a:xfrm>
            <a:off x="7528769" y="1531934"/>
            <a:ext cx="352833" cy="352833"/>
            <a:chOff x="-26201650" y="3176075"/>
            <a:chExt cx="296175" cy="296175"/>
          </a:xfrm>
        </p:grpSpPr>
        <p:sp>
          <p:nvSpPr>
            <p:cNvPr id="6376" name="Google Shape;6376;p11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1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113"/>
          <p:cNvGrpSpPr/>
          <p:nvPr/>
        </p:nvGrpSpPr>
        <p:grpSpPr>
          <a:xfrm>
            <a:off x="7528293" y="1989155"/>
            <a:ext cx="353786" cy="351880"/>
            <a:chOff x="-26204800" y="3547050"/>
            <a:chExt cx="296975" cy="295375"/>
          </a:xfrm>
        </p:grpSpPr>
        <p:sp>
          <p:nvSpPr>
            <p:cNvPr id="6379" name="Google Shape;6379;p11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1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11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113"/>
          <p:cNvGrpSpPr/>
          <p:nvPr/>
        </p:nvGrpSpPr>
        <p:grpSpPr>
          <a:xfrm>
            <a:off x="6199548" y="2919133"/>
            <a:ext cx="345328" cy="352833"/>
            <a:chOff x="-24353875" y="3147725"/>
            <a:chExt cx="289875" cy="296175"/>
          </a:xfrm>
        </p:grpSpPr>
        <p:sp>
          <p:nvSpPr>
            <p:cNvPr id="6383" name="Google Shape;6383;p11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1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13"/>
          <p:cNvGrpSpPr/>
          <p:nvPr/>
        </p:nvGrpSpPr>
        <p:grpSpPr>
          <a:xfrm>
            <a:off x="6207530" y="3398540"/>
            <a:ext cx="329365" cy="351910"/>
            <a:chOff x="-24344425" y="3519475"/>
            <a:chExt cx="276475" cy="295400"/>
          </a:xfrm>
        </p:grpSpPr>
        <p:sp>
          <p:nvSpPr>
            <p:cNvPr id="6386" name="Google Shape;6386;p11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1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113"/>
          <p:cNvGrpSpPr/>
          <p:nvPr/>
        </p:nvGrpSpPr>
        <p:grpSpPr>
          <a:xfrm>
            <a:off x="6197210" y="3850460"/>
            <a:ext cx="350004" cy="348128"/>
            <a:chOff x="-24353075" y="3891250"/>
            <a:chExt cx="293800" cy="292225"/>
          </a:xfrm>
        </p:grpSpPr>
        <p:sp>
          <p:nvSpPr>
            <p:cNvPr id="6389" name="Google Shape;6389;p11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1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113"/>
          <p:cNvGrpSpPr/>
          <p:nvPr/>
        </p:nvGrpSpPr>
        <p:grpSpPr>
          <a:xfrm>
            <a:off x="7980681" y="3398763"/>
            <a:ext cx="353757" cy="351463"/>
            <a:chOff x="-22845575" y="3504075"/>
            <a:chExt cx="296950" cy="295025"/>
          </a:xfrm>
        </p:grpSpPr>
        <p:sp>
          <p:nvSpPr>
            <p:cNvPr id="6392" name="Google Shape;6392;p11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1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113"/>
          <p:cNvGrpSpPr/>
          <p:nvPr/>
        </p:nvGrpSpPr>
        <p:grpSpPr>
          <a:xfrm>
            <a:off x="5773862" y="1532411"/>
            <a:ext cx="299344" cy="351880"/>
            <a:chOff x="-27691025" y="3175300"/>
            <a:chExt cx="251275" cy="295375"/>
          </a:xfrm>
        </p:grpSpPr>
        <p:sp>
          <p:nvSpPr>
            <p:cNvPr id="6395" name="Google Shape;6395;p11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1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1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1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113"/>
          <p:cNvGrpSpPr/>
          <p:nvPr/>
        </p:nvGrpSpPr>
        <p:grpSpPr>
          <a:xfrm>
            <a:off x="5746179" y="2051087"/>
            <a:ext cx="354710" cy="228015"/>
            <a:chOff x="-27721750" y="3598250"/>
            <a:chExt cx="297750" cy="191400"/>
          </a:xfrm>
        </p:grpSpPr>
        <p:sp>
          <p:nvSpPr>
            <p:cNvPr id="6400" name="Google Shape;6400;p11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113"/>
          <p:cNvGrpSpPr/>
          <p:nvPr/>
        </p:nvGrpSpPr>
        <p:grpSpPr>
          <a:xfrm>
            <a:off x="5747579" y="2444633"/>
            <a:ext cx="351910" cy="340980"/>
            <a:chOff x="-27719400" y="3925600"/>
            <a:chExt cx="295400" cy="286225"/>
          </a:xfrm>
        </p:grpSpPr>
        <p:sp>
          <p:nvSpPr>
            <p:cNvPr id="6403" name="Google Shape;6403;p11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1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113"/>
          <p:cNvGrpSpPr/>
          <p:nvPr/>
        </p:nvGrpSpPr>
        <p:grpSpPr>
          <a:xfrm>
            <a:off x="7968851" y="1531473"/>
            <a:ext cx="353757" cy="353757"/>
            <a:chOff x="-25834600" y="3176875"/>
            <a:chExt cx="296950" cy="296950"/>
          </a:xfrm>
        </p:grpSpPr>
        <p:sp>
          <p:nvSpPr>
            <p:cNvPr id="6406" name="Google Shape;6406;p11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1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1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1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1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113"/>
          <p:cNvGrpSpPr/>
          <p:nvPr/>
        </p:nvGrpSpPr>
        <p:grpSpPr>
          <a:xfrm>
            <a:off x="7968851" y="1999474"/>
            <a:ext cx="353757" cy="331241"/>
            <a:chOff x="-25834600" y="3564375"/>
            <a:chExt cx="296950" cy="278050"/>
          </a:xfrm>
        </p:grpSpPr>
        <p:sp>
          <p:nvSpPr>
            <p:cNvPr id="6412" name="Google Shape;6412;p11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1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1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1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1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1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1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1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113"/>
          <p:cNvGrpSpPr/>
          <p:nvPr/>
        </p:nvGrpSpPr>
        <p:grpSpPr>
          <a:xfrm>
            <a:off x="7966974" y="2438826"/>
            <a:ext cx="357509" cy="352595"/>
            <a:chOff x="-25834600" y="3915850"/>
            <a:chExt cx="300100" cy="295975"/>
          </a:xfrm>
        </p:grpSpPr>
        <p:sp>
          <p:nvSpPr>
            <p:cNvPr id="6421" name="Google Shape;6421;p11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1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1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113"/>
          <p:cNvGrpSpPr/>
          <p:nvPr/>
        </p:nvGrpSpPr>
        <p:grpSpPr>
          <a:xfrm>
            <a:off x="6702402" y="2920056"/>
            <a:ext cx="228968" cy="350987"/>
            <a:chOff x="-23930925" y="3149300"/>
            <a:chExt cx="192200" cy="294625"/>
          </a:xfrm>
        </p:grpSpPr>
        <p:sp>
          <p:nvSpPr>
            <p:cNvPr id="6425" name="Google Shape;6425;p11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1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1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1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113"/>
          <p:cNvGrpSpPr/>
          <p:nvPr/>
        </p:nvGrpSpPr>
        <p:grpSpPr>
          <a:xfrm>
            <a:off x="6659232" y="3398540"/>
            <a:ext cx="315307" cy="351910"/>
            <a:chOff x="-23962425" y="3519475"/>
            <a:chExt cx="264675" cy="295400"/>
          </a:xfrm>
        </p:grpSpPr>
        <p:sp>
          <p:nvSpPr>
            <p:cNvPr id="6430" name="Google Shape;6430;p11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1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11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3" name="Google Shape;6433;p113"/>
          <p:cNvGrpSpPr/>
          <p:nvPr/>
        </p:nvGrpSpPr>
        <p:grpSpPr>
          <a:xfrm>
            <a:off x="8037908" y="3848584"/>
            <a:ext cx="239302" cy="351880"/>
            <a:chOff x="-22788075" y="3904625"/>
            <a:chExt cx="200875" cy="295375"/>
          </a:xfrm>
        </p:grpSpPr>
        <p:sp>
          <p:nvSpPr>
            <p:cNvPr id="6434" name="Google Shape;6434;p11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1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1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1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113"/>
          <p:cNvGrpSpPr/>
          <p:nvPr/>
        </p:nvGrpSpPr>
        <p:grpSpPr>
          <a:xfrm>
            <a:off x="6193206" y="1531949"/>
            <a:ext cx="354710" cy="352803"/>
            <a:chOff x="-27351575" y="3175300"/>
            <a:chExt cx="297750" cy="296150"/>
          </a:xfrm>
        </p:grpSpPr>
        <p:sp>
          <p:nvSpPr>
            <p:cNvPr id="6439" name="Google Shape;6439;p11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1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1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1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113"/>
          <p:cNvGrpSpPr/>
          <p:nvPr/>
        </p:nvGrpSpPr>
        <p:grpSpPr>
          <a:xfrm>
            <a:off x="6235914" y="1988559"/>
            <a:ext cx="269293" cy="353072"/>
            <a:chOff x="-27313750" y="3545275"/>
            <a:chExt cx="226050" cy="296375"/>
          </a:xfrm>
        </p:grpSpPr>
        <p:sp>
          <p:nvSpPr>
            <p:cNvPr id="6444" name="Google Shape;6444;p11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1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1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113"/>
          <p:cNvGrpSpPr/>
          <p:nvPr/>
        </p:nvGrpSpPr>
        <p:grpSpPr>
          <a:xfrm>
            <a:off x="6193206" y="2436830"/>
            <a:ext cx="354710" cy="356586"/>
            <a:chOff x="-27351575" y="3915650"/>
            <a:chExt cx="297750" cy="299325"/>
          </a:xfrm>
        </p:grpSpPr>
        <p:sp>
          <p:nvSpPr>
            <p:cNvPr id="6448" name="Google Shape;6448;p11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1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113"/>
          <p:cNvGrpSpPr/>
          <p:nvPr/>
        </p:nvGrpSpPr>
        <p:grpSpPr>
          <a:xfrm>
            <a:off x="4880696" y="2919029"/>
            <a:ext cx="319060" cy="353042"/>
            <a:chOff x="-25445525" y="3175900"/>
            <a:chExt cx="267825" cy="296350"/>
          </a:xfrm>
        </p:grpSpPr>
        <p:sp>
          <p:nvSpPr>
            <p:cNvPr id="6451" name="Google Shape;6451;p11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1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1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113"/>
          <p:cNvGrpSpPr/>
          <p:nvPr/>
        </p:nvGrpSpPr>
        <p:grpSpPr>
          <a:xfrm>
            <a:off x="4862410" y="3409352"/>
            <a:ext cx="355633" cy="330288"/>
            <a:chOff x="-25465200" y="3565175"/>
            <a:chExt cx="298525" cy="277250"/>
          </a:xfrm>
        </p:grpSpPr>
        <p:sp>
          <p:nvSpPr>
            <p:cNvPr id="6455" name="Google Shape;6455;p11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1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13"/>
          <p:cNvGrpSpPr/>
          <p:nvPr/>
        </p:nvGrpSpPr>
        <p:grpSpPr>
          <a:xfrm>
            <a:off x="4861948" y="3848882"/>
            <a:ext cx="356556" cy="351285"/>
            <a:chOff x="-25465200" y="3916150"/>
            <a:chExt cx="299300" cy="294875"/>
          </a:xfrm>
        </p:grpSpPr>
        <p:sp>
          <p:nvSpPr>
            <p:cNvPr id="6458" name="Google Shape;6458;p11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1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113"/>
          <p:cNvGrpSpPr/>
          <p:nvPr/>
        </p:nvGrpSpPr>
        <p:grpSpPr>
          <a:xfrm>
            <a:off x="7089388" y="2919148"/>
            <a:ext cx="351880" cy="352803"/>
            <a:chOff x="-23615075" y="3148525"/>
            <a:chExt cx="295375" cy="296150"/>
          </a:xfrm>
        </p:grpSpPr>
        <p:sp>
          <p:nvSpPr>
            <p:cNvPr id="6461" name="Google Shape;6461;p11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1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1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1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5" name="Google Shape;6465;p11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6" name="Google Shape;6466;p113"/>
          <p:cNvGrpSpPr/>
          <p:nvPr/>
        </p:nvGrpSpPr>
        <p:grpSpPr>
          <a:xfrm>
            <a:off x="7088911" y="3858427"/>
            <a:ext cx="352833" cy="332194"/>
            <a:chOff x="-23615075" y="3906200"/>
            <a:chExt cx="296175" cy="278850"/>
          </a:xfrm>
        </p:grpSpPr>
        <p:sp>
          <p:nvSpPr>
            <p:cNvPr id="6467" name="Google Shape;6467;p11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1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1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11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113"/>
          <p:cNvGrpSpPr/>
          <p:nvPr/>
        </p:nvGrpSpPr>
        <p:grpSpPr>
          <a:xfrm>
            <a:off x="6637880" y="1532068"/>
            <a:ext cx="353757" cy="352565"/>
            <a:chOff x="-26980600" y="3175500"/>
            <a:chExt cx="296950" cy="295950"/>
          </a:xfrm>
        </p:grpSpPr>
        <p:sp>
          <p:nvSpPr>
            <p:cNvPr id="6472" name="Google Shape;6472;p11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1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1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11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113"/>
          <p:cNvGrpSpPr/>
          <p:nvPr/>
        </p:nvGrpSpPr>
        <p:grpSpPr>
          <a:xfrm>
            <a:off x="6638357" y="2470604"/>
            <a:ext cx="352803" cy="289039"/>
            <a:chOff x="-26981375" y="3951875"/>
            <a:chExt cx="296150" cy="242625"/>
          </a:xfrm>
        </p:grpSpPr>
        <p:sp>
          <p:nvSpPr>
            <p:cNvPr id="6477" name="Google Shape;6477;p11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1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1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113"/>
          <p:cNvGrpSpPr/>
          <p:nvPr/>
        </p:nvGrpSpPr>
        <p:grpSpPr>
          <a:xfrm>
            <a:off x="5303399" y="2918195"/>
            <a:ext cx="351910" cy="354710"/>
            <a:chOff x="-25094250" y="3176075"/>
            <a:chExt cx="295400" cy="297750"/>
          </a:xfrm>
        </p:grpSpPr>
        <p:sp>
          <p:nvSpPr>
            <p:cNvPr id="6481" name="Google Shape;6481;p11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1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1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113"/>
          <p:cNvGrpSpPr/>
          <p:nvPr/>
        </p:nvGrpSpPr>
        <p:grpSpPr>
          <a:xfrm>
            <a:off x="5303399" y="3398556"/>
            <a:ext cx="351910" cy="351880"/>
            <a:chOff x="-25094250" y="3547050"/>
            <a:chExt cx="295400" cy="295375"/>
          </a:xfrm>
        </p:grpSpPr>
        <p:sp>
          <p:nvSpPr>
            <p:cNvPr id="6485" name="Google Shape;6485;p11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1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1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1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1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11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113"/>
          <p:cNvGrpSpPr/>
          <p:nvPr/>
        </p:nvGrpSpPr>
        <p:grpSpPr>
          <a:xfrm>
            <a:off x="7535476" y="2919148"/>
            <a:ext cx="352803" cy="352803"/>
            <a:chOff x="-23245675" y="3148525"/>
            <a:chExt cx="296150" cy="296150"/>
          </a:xfrm>
        </p:grpSpPr>
        <p:sp>
          <p:nvSpPr>
            <p:cNvPr id="6492" name="Google Shape;6492;p11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1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11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6" name="Google Shape;6496;p113"/>
          <p:cNvGrpSpPr/>
          <p:nvPr/>
        </p:nvGrpSpPr>
        <p:grpSpPr>
          <a:xfrm>
            <a:off x="7535938" y="3848122"/>
            <a:ext cx="351880" cy="352803"/>
            <a:chOff x="-23244900" y="3888100"/>
            <a:chExt cx="295375" cy="296150"/>
          </a:xfrm>
        </p:grpSpPr>
        <p:sp>
          <p:nvSpPr>
            <p:cNvPr id="6497" name="Google Shape;6497;p11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1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1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1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1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1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1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1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1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1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1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11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13" name="Shape 6513"/>
        <p:cNvGrpSpPr/>
        <p:nvPr/>
      </p:nvGrpSpPr>
      <p:grpSpPr>
        <a:xfrm>
          <a:off x="0" y="0"/>
          <a:ext cx="0" cy="0"/>
          <a:chOff x="0" y="0"/>
          <a:chExt cx="0" cy="0"/>
        </a:xfrm>
      </p:grpSpPr>
      <p:sp>
        <p:nvSpPr>
          <p:cNvPr id="6514" name="Google Shape;6514;p11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5" name="Google Shape;6515;p11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16" name="Google Shape;6516;p11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7" name="Google Shape;6517;p114"/>
          <p:cNvGrpSpPr/>
          <p:nvPr/>
        </p:nvGrpSpPr>
        <p:grpSpPr>
          <a:xfrm>
            <a:off x="850004" y="1975418"/>
            <a:ext cx="367261" cy="367261"/>
            <a:chOff x="-65145700" y="3727425"/>
            <a:chExt cx="317425" cy="317425"/>
          </a:xfrm>
        </p:grpSpPr>
        <p:sp>
          <p:nvSpPr>
            <p:cNvPr id="6518" name="Google Shape;6518;p11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1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114"/>
          <p:cNvGrpSpPr/>
          <p:nvPr/>
        </p:nvGrpSpPr>
        <p:grpSpPr>
          <a:xfrm>
            <a:off x="853201" y="2404333"/>
            <a:ext cx="360868" cy="367261"/>
            <a:chOff x="-65144125" y="4094450"/>
            <a:chExt cx="311900" cy="317425"/>
          </a:xfrm>
        </p:grpSpPr>
        <p:sp>
          <p:nvSpPr>
            <p:cNvPr id="6521" name="Google Shape;6521;p11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1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1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4" name="Google Shape;6524;p11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5" name="Google Shape;6525;p114"/>
          <p:cNvGrpSpPr/>
          <p:nvPr/>
        </p:nvGrpSpPr>
        <p:grpSpPr>
          <a:xfrm>
            <a:off x="3056770" y="1975028"/>
            <a:ext cx="370645" cy="368042"/>
            <a:chOff x="-63250675" y="3744075"/>
            <a:chExt cx="320350" cy="318100"/>
          </a:xfrm>
        </p:grpSpPr>
        <p:sp>
          <p:nvSpPr>
            <p:cNvPr id="6526" name="Google Shape;6526;p11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1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114"/>
          <p:cNvGrpSpPr/>
          <p:nvPr/>
        </p:nvGrpSpPr>
        <p:grpSpPr>
          <a:xfrm>
            <a:off x="3058462" y="2404333"/>
            <a:ext cx="367261" cy="367261"/>
            <a:chOff x="-63250675" y="4110200"/>
            <a:chExt cx="317425" cy="317425"/>
          </a:xfrm>
        </p:grpSpPr>
        <p:sp>
          <p:nvSpPr>
            <p:cNvPr id="6530" name="Google Shape;6530;p11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1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1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1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1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1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1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1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114"/>
          <p:cNvGrpSpPr/>
          <p:nvPr/>
        </p:nvGrpSpPr>
        <p:grpSpPr>
          <a:xfrm>
            <a:off x="1737509" y="2901428"/>
            <a:ext cx="359075" cy="358844"/>
            <a:chOff x="-61351725" y="3372400"/>
            <a:chExt cx="310350" cy="310150"/>
          </a:xfrm>
        </p:grpSpPr>
        <p:sp>
          <p:nvSpPr>
            <p:cNvPr id="6540" name="Google Shape;6540;p11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1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1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114"/>
          <p:cNvGrpSpPr/>
          <p:nvPr/>
        </p:nvGrpSpPr>
        <p:grpSpPr>
          <a:xfrm>
            <a:off x="1733864" y="3364484"/>
            <a:ext cx="366364" cy="333534"/>
            <a:chOff x="-61354875" y="3751050"/>
            <a:chExt cx="316650" cy="288275"/>
          </a:xfrm>
        </p:grpSpPr>
        <p:sp>
          <p:nvSpPr>
            <p:cNvPr id="6544" name="Google Shape;6544;p11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1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114"/>
          <p:cNvGrpSpPr/>
          <p:nvPr/>
        </p:nvGrpSpPr>
        <p:grpSpPr>
          <a:xfrm>
            <a:off x="1733864" y="3806124"/>
            <a:ext cx="366364" cy="367290"/>
            <a:chOff x="-61354875" y="4101525"/>
            <a:chExt cx="316650" cy="317450"/>
          </a:xfrm>
        </p:grpSpPr>
        <p:sp>
          <p:nvSpPr>
            <p:cNvPr id="6548" name="Google Shape;6548;p11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1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114"/>
          <p:cNvGrpSpPr/>
          <p:nvPr/>
        </p:nvGrpSpPr>
        <p:grpSpPr>
          <a:xfrm>
            <a:off x="3950299" y="2898000"/>
            <a:ext cx="368157" cy="365699"/>
            <a:chOff x="-59470075" y="3308975"/>
            <a:chExt cx="318200" cy="316075"/>
          </a:xfrm>
        </p:grpSpPr>
        <p:sp>
          <p:nvSpPr>
            <p:cNvPr id="6551" name="Google Shape;6551;p11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1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1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1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1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1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1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1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1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114"/>
          <p:cNvGrpSpPr/>
          <p:nvPr/>
        </p:nvGrpSpPr>
        <p:grpSpPr>
          <a:xfrm>
            <a:off x="1295729" y="1533705"/>
            <a:ext cx="367261" cy="364686"/>
            <a:chOff x="-64781025" y="3361050"/>
            <a:chExt cx="317425" cy="315200"/>
          </a:xfrm>
        </p:grpSpPr>
        <p:sp>
          <p:nvSpPr>
            <p:cNvPr id="6561" name="Google Shape;6561;p11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1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1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1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11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1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1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114"/>
          <p:cNvGrpSpPr/>
          <p:nvPr/>
        </p:nvGrpSpPr>
        <p:grpSpPr>
          <a:xfrm>
            <a:off x="3500129" y="1975144"/>
            <a:ext cx="382765" cy="367810"/>
            <a:chOff x="-62890750" y="3747425"/>
            <a:chExt cx="330825" cy="317900"/>
          </a:xfrm>
        </p:grpSpPr>
        <p:sp>
          <p:nvSpPr>
            <p:cNvPr id="6569" name="Google Shape;6569;p11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1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1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1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1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1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1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1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1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1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1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1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1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1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114"/>
          <p:cNvGrpSpPr/>
          <p:nvPr/>
        </p:nvGrpSpPr>
        <p:grpSpPr>
          <a:xfrm>
            <a:off x="3507881" y="2404781"/>
            <a:ext cx="367261" cy="366364"/>
            <a:chOff x="-62884425" y="4111775"/>
            <a:chExt cx="317425" cy="316650"/>
          </a:xfrm>
        </p:grpSpPr>
        <p:sp>
          <p:nvSpPr>
            <p:cNvPr id="6584" name="Google Shape;6584;p11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1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114"/>
          <p:cNvGrpSpPr/>
          <p:nvPr/>
        </p:nvGrpSpPr>
        <p:grpSpPr>
          <a:xfrm>
            <a:off x="2180515" y="2900850"/>
            <a:ext cx="365438" cy="360001"/>
            <a:chOff x="-60991775" y="3376900"/>
            <a:chExt cx="315850" cy="311150"/>
          </a:xfrm>
        </p:grpSpPr>
        <p:sp>
          <p:nvSpPr>
            <p:cNvPr id="6587" name="Google Shape;6587;p11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1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1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114"/>
          <p:cNvGrpSpPr/>
          <p:nvPr/>
        </p:nvGrpSpPr>
        <p:grpSpPr>
          <a:xfrm>
            <a:off x="2180052" y="3351714"/>
            <a:ext cx="366364" cy="359075"/>
            <a:chOff x="-60988625" y="3740800"/>
            <a:chExt cx="316650" cy="310350"/>
          </a:xfrm>
        </p:grpSpPr>
        <p:sp>
          <p:nvSpPr>
            <p:cNvPr id="6591" name="Google Shape;6591;p11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1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1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114"/>
          <p:cNvGrpSpPr/>
          <p:nvPr/>
        </p:nvGrpSpPr>
        <p:grpSpPr>
          <a:xfrm>
            <a:off x="2180052" y="3807165"/>
            <a:ext cx="366364" cy="365207"/>
            <a:chOff x="-60987850" y="4100950"/>
            <a:chExt cx="316650" cy="315650"/>
          </a:xfrm>
        </p:grpSpPr>
        <p:sp>
          <p:nvSpPr>
            <p:cNvPr id="6595" name="Google Shape;6595;p11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1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1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1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1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114"/>
          <p:cNvGrpSpPr/>
          <p:nvPr/>
        </p:nvGrpSpPr>
        <p:grpSpPr>
          <a:xfrm>
            <a:off x="3949836" y="3352625"/>
            <a:ext cx="369083" cy="357253"/>
            <a:chOff x="-59447250" y="3706150"/>
            <a:chExt cx="319000" cy="308775"/>
          </a:xfrm>
        </p:grpSpPr>
        <p:sp>
          <p:nvSpPr>
            <p:cNvPr id="6601" name="Google Shape;6601;p11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1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1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1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114"/>
          <p:cNvGrpSpPr/>
          <p:nvPr/>
        </p:nvGrpSpPr>
        <p:grpSpPr>
          <a:xfrm>
            <a:off x="1738564" y="1533936"/>
            <a:ext cx="368186" cy="364224"/>
            <a:chOff x="-64406125" y="3362225"/>
            <a:chExt cx="318225" cy="314800"/>
          </a:xfrm>
        </p:grpSpPr>
        <p:sp>
          <p:nvSpPr>
            <p:cNvPr id="6606" name="Google Shape;6606;p11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1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8" name="Google Shape;6608;p11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9" name="Google Shape;6609;p114"/>
          <p:cNvGrpSpPr/>
          <p:nvPr/>
        </p:nvGrpSpPr>
        <p:grpSpPr>
          <a:xfrm>
            <a:off x="1739027" y="2404781"/>
            <a:ext cx="367261" cy="366364"/>
            <a:chOff x="-64410850" y="4094450"/>
            <a:chExt cx="317425" cy="316650"/>
          </a:xfrm>
        </p:grpSpPr>
        <p:sp>
          <p:nvSpPr>
            <p:cNvPr id="6610" name="Google Shape;6610;p11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1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1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3" name="Google Shape;6613;p11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4" name="Google Shape;6614;p114"/>
          <p:cNvGrpSpPr/>
          <p:nvPr/>
        </p:nvGrpSpPr>
        <p:grpSpPr>
          <a:xfrm>
            <a:off x="3960575" y="1974854"/>
            <a:ext cx="365467" cy="368389"/>
            <a:chOff x="-62516625" y="3743175"/>
            <a:chExt cx="315875" cy="318400"/>
          </a:xfrm>
        </p:grpSpPr>
        <p:sp>
          <p:nvSpPr>
            <p:cNvPr id="6615" name="Google Shape;6615;p11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1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114"/>
          <p:cNvGrpSpPr/>
          <p:nvPr/>
        </p:nvGrpSpPr>
        <p:grpSpPr>
          <a:xfrm>
            <a:off x="3967415" y="2424826"/>
            <a:ext cx="351786" cy="326274"/>
            <a:chOff x="-62511900" y="4129100"/>
            <a:chExt cx="304050" cy="282000"/>
          </a:xfrm>
        </p:grpSpPr>
        <p:sp>
          <p:nvSpPr>
            <p:cNvPr id="6618" name="Google Shape;6618;p11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1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1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1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1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114"/>
          <p:cNvGrpSpPr/>
          <p:nvPr/>
        </p:nvGrpSpPr>
        <p:grpSpPr>
          <a:xfrm>
            <a:off x="2645537" y="2897220"/>
            <a:ext cx="310770" cy="367261"/>
            <a:chOff x="-60597975" y="3367475"/>
            <a:chExt cx="268600" cy="317425"/>
          </a:xfrm>
        </p:grpSpPr>
        <p:sp>
          <p:nvSpPr>
            <p:cNvPr id="6624" name="Google Shape;6624;p11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1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1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1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1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11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114"/>
          <p:cNvGrpSpPr/>
          <p:nvPr/>
        </p:nvGrpSpPr>
        <p:grpSpPr>
          <a:xfrm>
            <a:off x="2617740" y="3858536"/>
            <a:ext cx="366364" cy="262465"/>
            <a:chOff x="-60621600" y="4145650"/>
            <a:chExt cx="316650" cy="226850"/>
          </a:xfrm>
        </p:grpSpPr>
        <p:sp>
          <p:nvSpPr>
            <p:cNvPr id="6631" name="Google Shape;6631;p11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1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1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114"/>
          <p:cNvGrpSpPr/>
          <p:nvPr/>
        </p:nvGrpSpPr>
        <p:grpSpPr>
          <a:xfrm>
            <a:off x="3954392" y="3807035"/>
            <a:ext cx="359972" cy="365467"/>
            <a:chOff x="-59400775" y="4084200"/>
            <a:chExt cx="311125" cy="315875"/>
          </a:xfrm>
        </p:grpSpPr>
        <p:sp>
          <p:nvSpPr>
            <p:cNvPr id="6635" name="Google Shape;6635;p11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1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1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1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1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1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114"/>
          <p:cNvGrpSpPr/>
          <p:nvPr/>
        </p:nvGrpSpPr>
        <p:grpSpPr>
          <a:xfrm>
            <a:off x="2178486" y="1532866"/>
            <a:ext cx="365438" cy="366364"/>
            <a:chOff x="-64044600" y="3360375"/>
            <a:chExt cx="315850" cy="316650"/>
          </a:xfrm>
        </p:grpSpPr>
        <p:sp>
          <p:nvSpPr>
            <p:cNvPr id="6642" name="Google Shape;6642;p11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1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1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114"/>
          <p:cNvGrpSpPr/>
          <p:nvPr/>
        </p:nvGrpSpPr>
        <p:grpSpPr>
          <a:xfrm>
            <a:off x="2204909" y="1975418"/>
            <a:ext cx="312592" cy="367261"/>
            <a:chOff x="-64022550" y="3727425"/>
            <a:chExt cx="270175" cy="317425"/>
          </a:xfrm>
        </p:grpSpPr>
        <p:sp>
          <p:nvSpPr>
            <p:cNvPr id="6646" name="Google Shape;6646;p11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1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1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114"/>
          <p:cNvGrpSpPr/>
          <p:nvPr/>
        </p:nvGrpSpPr>
        <p:grpSpPr>
          <a:xfrm>
            <a:off x="2229047" y="2404318"/>
            <a:ext cx="264317" cy="367290"/>
            <a:chOff x="-64001300" y="4093650"/>
            <a:chExt cx="228450" cy="317450"/>
          </a:xfrm>
        </p:grpSpPr>
        <p:sp>
          <p:nvSpPr>
            <p:cNvPr id="6650" name="Google Shape;6650;p11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1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1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1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114"/>
          <p:cNvGrpSpPr/>
          <p:nvPr/>
        </p:nvGrpSpPr>
        <p:grpSpPr>
          <a:xfrm>
            <a:off x="848051" y="2897610"/>
            <a:ext cx="359972" cy="366480"/>
            <a:chOff x="-62148800" y="3377700"/>
            <a:chExt cx="311125" cy="316750"/>
          </a:xfrm>
        </p:grpSpPr>
        <p:sp>
          <p:nvSpPr>
            <p:cNvPr id="6655" name="Google Shape;6655;p11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1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114"/>
          <p:cNvGrpSpPr/>
          <p:nvPr/>
        </p:nvGrpSpPr>
        <p:grpSpPr>
          <a:xfrm>
            <a:off x="843958" y="3347607"/>
            <a:ext cx="368157" cy="367290"/>
            <a:chOff x="-62154300" y="3743950"/>
            <a:chExt cx="318200" cy="317450"/>
          </a:xfrm>
        </p:grpSpPr>
        <p:sp>
          <p:nvSpPr>
            <p:cNvPr id="6658" name="Google Shape;6658;p11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1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114"/>
          <p:cNvGrpSpPr/>
          <p:nvPr/>
        </p:nvGrpSpPr>
        <p:grpSpPr>
          <a:xfrm>
            <a:off x="843944" y="3806587"/>
            <a:ext cx="368186" cy="366364"/>
            <a:chOff x="-62151950" y="4111775"/>
            <a:chExt cx="318225" cy="316650"/>
          </a:xfrm>
        </p:grpSpPr>
        <p:sp>
          <p:nvSpPr>
            <p:cNvPr id="6661" name="Google Shape;6661;p11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1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1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1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114"/>
          <p:cNvGrpSpPr/>
          <p:nvPr/>
        </p:nvGrpSpPr>
        <p:grpSpPr>
          <a:xfrm>
            <a:off x="3062568" y="2897133"/>
            <a:ext cx="368157" cy="367434"/>
            <a:chOff x="-60254550" y="3367325"/>
            <a:chExt cx="318200" cy="317575"/>
          </a:xfrm>
        </p:grpSpPr>
        <p:sp>
          <p:nvSpPr>
            <p:cNvPr id="6666" name="Google Shape;6666;p11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1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1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1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114"/>
          <p:cNvGrpSpPr/>
          <p:nvPr/>
        </p:nvGrpSpPr>
        <p:grpSpPr>
          <a:xfrm>
            <a:off x="3063465" y="3348127"/>
            <a:ext cx="366364" cy="366248"/>
            <a:chOff x="-60255350" y="3733825"/>
            <a:chExt cx="316650" cy="316550"/>
          </a:xfrm>
        </p:grpSpPr>
        <p:sp>
          <p:nvSpPr>
            <p:cNvPr id="6671" name="Google Shape;6671;p11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1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1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1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1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1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1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114"/>
          <p:cNvGrpSpPr/>
          <p:nvPr/>
        </p:nvGrpSpPr>
        <p:grpSpPr>
          <a:xfrm>
            <a:off x="3091262" y="3807035"/>
            <a:ext cx="310770" cy="365467"/>
            <a:chOff x="-60232500" y="4101525"/>
            <a:chExt cx="268600" cy="315875"/>
          </a:xfrm>
        </p:grpSpPr>
        <p:sp>
          <p:nvSpPr>
            <p:cNvPr id="6679" name="Google Shape;6679;p11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1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11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2" name="Google Shape;6682;p114"/>
          <p:cNvGrpSpPr/>
          <p:nvPr/>
        </p:nvGrpSpPr>
        <p:grpSpPr>
          <a:xfrm>
            <a:off x="2624262" y="1532866"/>
            <a:ext cx="368186" cy="366364"/>
            <a:chOff x="-63679950" y="3360375"/>
            <a:chExt cx="318225" cy="316650"/>
          </a:xfrm>
        </p:grpSpPr>
        <p:sp>
          <p:nvSpPr>
            <p:cNvPr id="6683" name="Google Shape;6683;p11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1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1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1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7" name="Google Shape;6687;p11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114"/>
          <p:cNvGrpSpPr/>
          <p:nvPr/>
        </p:nvGrpSpPr>
        <p:grpSpPr>
          <a:xfrm>
            <a:off x="2622889" y="2404203"/>
            <a:ext cx="370934" cy="367521"/>
            <a:chOff x="-63679950" y="4093450"/>
            <a:chExt cx="320600" cy="317650"/>
          </a:xfrm>
        </p:grpSpPr>
        <p:sp>
          <p:nvSpPr>
            <p:cNvPr id="6689" name="Google Shape;6689;p11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1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1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114"/>
          <p:cNvGrpSpPr/>
          <p:nvPr/>
        </p:nvGrpSpPr>
        <p:grpSpPr>
          <a:xfrm>
            <a:off x="1283006" y="2897205"/>
            <a:ext cx="366364" cy="367290"/>
            <a:chOff x="-61784125" y="3377700"/>
            <a:chExt cx="316650" cy="317450"/>
          </a:xfrm>
        </p:grpSpPr>
        <p:sp>
          <p:nvSpPr>
            <p:cNvPr id="6693" name="Google Shape;6693;p11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1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1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1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1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1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1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114"/>
          <p:cNvGrpSpPr/>
          <p:nvPr/>
        </p:nvGrpSpPr>
        <p:grpSpPr>
          <a:xfrm>
            <a:off x="1283006" y="3347607"/>
            <a:ext cx="366364" cy="367290"/>
            <a:chOff x="-61783350" y="3743950"/>
            <a:chExt cx="316650" cy="317450"/>
          </a:xfrm>
        </p:grpSpPr>
        <p:sp>
          <p:nvSpPr>
            <p:cNvPr id="6701" name="Google Shape;6701;p11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1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11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1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1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6" name="Google Shape;6706;p114"/>
          <p:cNvGrpSpPr/>
          <p:nvPr/>
        </p:nvGrpSpPr>
        <p:grpSpPr>
          <a:xfrm>
            <a:off x="3504430" y="3807440"/>
            <a:ext cx="369112" cy="364657"/>
            <a:chOff x="-59869425" y="4102225"/>
            <a:chExt cx="319025" cy="315175"/>
          </a:xfrm>
        </p:grpSpPr>
        <p:sp>
          <p:nvSpPr>
            <p:cNvPr id="6707" name="Google Shape;6707;p11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1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1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1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114"/>
          <p:cNvGrpSpPr/>
          <p:nvPr/>
        </p:nvGrpSpPr>
        <p:grpSpPr>
          <a:xfrm>
            <a:off x="2623233" y="4276262"/>
            <a:ext cx="366364" cy="365467"/>
            <a:chOff x="-59029025" y="3711650"/>
            <a:chExt cx="316650" cy="315875"/>
          </a:xfrm>
        </p:grpSpPr>
        <p:sp>
          <p:nvSpPr>
            <p:cNvPr id="6712" name="Google Shape;6712;p11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1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1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1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1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1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1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114"/>
          <p:cNvGrpSpPr/>
          <p:nvPr/>
        </p:nvGrpSpPr>
        <p:grpSpPr>
          <a:xfrm>
            <a:off x="4859311" y="1532317"/>
            <a:ext cx="351940" cy="348188"/>
            <a:chOff x="581525" y="3254850"/>
            <a:chExt cx="297750" cy="294575"/>
          </a:xfrm>
        </p:grpSpPr>
        <p:sp>
          <p:nvSpPr>
            <p:cNvPr id="6720" name="Google Shape;6720;p11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1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1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114"/>
          <p:cNvGrpSpPr/>
          <p:nvPr/>
        </p:nvGrpSpPr>
        <p:grpSpPr>
          <a:xfrm>
            <a:off x="4858380" y="1971253"/>
            <a:ext cx="353802" cy="351497"/>
            <a:chOff x="580725" y="3617925"/>
            <a:chExt cx="299325" cy="297375"/>
          </a:xfrm>
        </p:grpSpPr>
        <p:sp>
          <p:nvSpPr>
            <p:cNvPr id="6724" name="Google Shape;6724;p11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1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1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1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1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114"/>
          <p:cNvGrpSpPr/>
          <p:nvPr/>
        </p:nvGrpSpPr>
        <p:grpSpPr>
          <a:xfrm>
            <a:off x="4860242" y="2418443"/>
            <a:ext cx="350079" cy="350079"/>
            <a:chOff x="583100" y="3982600"/>
            <a:chExt cx="296175" cy="296175"/>
          </a:xfrm>
        </p:grpSpPr>
        <p:sp>
          <p:nvSpPr>
            <p:cNvPr id="6730" name="Google Shape;6730;p11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1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1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1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1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1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1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114"/>
          <p:cNvGrpSpPr/>
          <p:nvPr/>
        </p:nvGrpSpPr>
        <p:grpSpPr>
          <a:xfrm>
            <a:off x="7092856" y="1532067"/>
            <a:ext cx="307231" cy="348690"/>
            <a:chOff x="2423775" y="3226875"/>
            <a:chExt cx="259925" cy="295000"/>
          </a:xfrm>
        </p:grpSpPr>
        <p:sp>
          <p:nvSpPr>
            <p:cNvPr id="6738" name="Google Shape;6738;p11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1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1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114"/>
          <p:cNvGrpSpPr/>
          <p:nvPr/>
        </p:nvGrpSpPr>
        <p:grpSpPr>
          <a:xfrm>
            <a:off x="7070043" y="1973352"/>
            <a:ext cx="352857" cy="347301"/>
            <a:chOff x="2404875" y="3592725"/>
            <a:chExt cx="298525" cy="293825"/>
          </a:xfrm>
        </p:grpSpPr>
        <p:sp>
          <p:nvSpPr>
            <p:cNvPr id="6742" name="Google Shape;6742;p11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1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1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114"/>
          <p:cNvGrpSpPr/>
          <p:nvPr/>
        </p:nvGrpSpPr>
        <p:grpSpPr>
          <a:xfrm>
            <a:off x="7070974" y="2418917"/>
            <a:ext cx="350995" cy="349133"/>
            <a:chOff x="2404875" y="3955825"/>
            <a:chExt cx="296950" cy="295375"/>
          </a:xfrm>
        </p:grpSpPr>
        <p:sp>
          <p:nvSpPr>
            <p:cNvPr id="6746" name="Google Shape;6746;p11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1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1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1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114"/>
          <p:cNvGrpSpPr/>
          <p:nvPr/>
        </p:nvGrpSpPr>
        <p:grpSpPr>
          <a:xfrm>
            <a:off x="5764954" y="2883111"/>
            <a:ext cx="349163" cy="350079"/>
            <a:chOff x="4263650" y="3235150"/>
            <a:chExt cx="295400" cy="296175"/>
          </a:xfrm>
        </p:grpSpPr>
        <p:sp>
          <p:nvSpPr>
            <p:cNvPr id="6751" name="Google Shape;6751;p11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1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1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1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1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114"/>
          <p:cNvGrpSpPr/>
          <p:nvPr/>
        </p:nvGrpSpPr>
        <p:grpSpPr>
          <a:xfrm>
            <a:off x="5762634" y="3342272"/>
            <a:ext cx="353802" cy="327739"/>
            <a:chOff x="4266025" y="3609275"/>
            <a:chExt cx="299325" cy="277275"/>
          </a:xfrm>
        </p:grpSpPr>
        <p:sp>
          <p:nvSpPr>
            <p:cNvPr id="6757" name="Google Shape;6757;p11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1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114"/>
          <p:cNvGrpSpPr/>
          <p:nvPr/>
        </p:nvGrpSpPr>
        <p:grpSpPr>
          <a:xfrm>
            <a:off x="5763092" y="3807659"/>
            <a:ext cx="352886" cy="349133"/>
            <a:chOff x="4263650" y="3963700"/>
            <a:chExt cx="298550" cy="295375"/>
          </a:xfrm>
        </p:grpSpPr>
        <p:sp>
          <p:nvSpPr>
            <p:cNvPr id="6760" name="Google Shape;6760;p11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1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1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1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1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1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1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114"/>
          <p:cNvGrpSpPr/>
          <p:nvPr/>
        </p:nvGrpSpPr>
        <p:grpSpPr>
          <a:xfrm>
            <a:off x="8041429" y="2883111"/>
            <a:ext cx="226264" cy="350079"/>
            <a:chOff x="6164975" y="3211525"/>
            <a:chExt cx="191425" cy="296175"/>
          </a:xfrm>
        </p:grpSpPr>
        <p:sp>
          <p:nvSpPr>
            <p:cNvPr id="6768" name="Google Shape;6768;p11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1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1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1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1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1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1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114"/>
          <p:cNvGrpSpPr/>
          <p:nvPr/>
        </p:nvGrpSpPr>
        <p:grpSpPr>
          <a:xfrm>
            <a:off x="5303466" y="1531387"/>
            <a:ext cx="352886" cy="350049"/>
            <a:chOff x="946175" y="3253275"/>
            <a:chExt cx="298550" cy="296150"/>
          </a:xfrm>
        </p:grpSpPr>
        <p:sp>
          <p:nvSpPr>
            <p:cNvPr id="6776" name="Google Shape;6776;p11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1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1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1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1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114"/>
          <p:cNvGrpSpPr/>
          <p:nvPr/>
        </p:nvGrpSpPr>
        <p:grpSpPr>
          <a:xfrm>
            <a:off x="5304397" y="1973351"/>
            <a:ext cx="351024" cy="347301"/>
            <a:chOff x="946175" y="3619500"/>
            <a:chExt cx="296975" cy="293825"/>
          </a:xfrm>
        </p:grpSpPr>
        <p:sp>
          <p:nvSpPr>
            <p:cNvPr id="6782" name="Google Shape;6782;p11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1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1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1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1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1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114"/>
          <p:cNvGrpSpPr/>
          <p:nvPr/>
        </p:nvGrpSpPr>
        <p:grpSpPr>
          <a:xfrm>
            <a:off x="5303939" y="2417985"/>
            <a:ext cx="351940" cy="350995"/>
            <a:chOff x="944600" y="3981825"/>
            <a:chExt cx="297750" cy="296950"/>
          </a:xfrm>
        </p:grpSpPr>
        <p:sp>
          <p:nvSpPr>
            <p:cNvPr id="6789" name="Google Shape;6789;p11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1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1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1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114"/>
          <p:cNvGrpSpPr/>
          <p:nvPr/>
        </p:nvGrpSpPr>
        <p:grpSpPr>
          <a:xfrm>
            <a:off x="7520875" y="1531845"/>
            <a:ext cx="350079" cy="349133"/>
            <a:chOff x="2768750" y="3227275"/>
            <a:chExt cx="296175" cy="295375"/>
          </a:xfrm>
        </p:grpSpPr>
        <p:sp>
          <p:nvSpPr>
            <p:cNvPr id="6794" name="Google Shape;6794;p11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1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1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1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1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1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1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1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114"/>
          <p:cNvGrpSpPr/>
          <p:nvPr/>
        </p:nvGrpSpPr>
        <p:grpSpPr>
          <a:xfrm>
            <a:off x="7541826" y="1972717"/>
            <a:ext cx="308177" cy="348572"/>
            <a:chOff x="2786075" y="3591800"/>
            <a:chExt cx="260725" cy="294900"/>
          </a:xfrm>
        </p:grpSpPr>
        <p:sp>
          <p:nvSpPr>
            <p:cNvPr id="6803" name="Google Shape;6803;p11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1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1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1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1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114"/>
          <p:cNvGrpSpPr/>
          <p:nvPr/>
        </p:nvGrpSpPr>
        <p:grpSpPr>
          <a:xfrm>
            <a:off x="7582324" y="2418444"/>
            <a:ext cx="227180" cy="350079"/>
            <a:chOff x="2819150" y="3955025"/>
            <a:chExt cx="192200" cy="296175"/>
          </a:xfrm>
        </p:grpSpPr>
        <p:sp>
          <p:nvSpPr>
            <p:cNvPr id="6809" name="Google Shape;6809;p11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1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1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1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114"/>
          <p:cNvGrpSpPr/>
          <p:nvPr/>
        </p:nvGrpSpPr>
        <p:grpSpPr>
          <a:xfrm>
            <a:off x="6206097" y="2884042"/>
            <a:ext cx="349133" cy="348217"/>
            <a:chOff x="4629125" y="3235150"/>
            <a:chExt cx="295375" cy="294600"/>
          </a:xfrm>
        </p:grpSpPr>
        <p:sp>
          <p:nvSpPr>
            <p:cNvPr id="6814" name="Google Shape;6814;p11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1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1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1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1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114"/>
          <p:cNvGrpSpPr/>
          <p:nvPr/>
        </p:nvGrpSpPr>
        <p:grpSpPr>
          <a:xfrm>
            <a:off x="6206082" y="3331575"/>
            <a:ext cx="349163" cy="349133"/>
            <a:chOff x="4628325" y="3599825"/>
            <a:chExt cx="295400" cy="295375"/>
          </a:xfrm>
        </p:grpSpPr>
        <p:sp>
          <p:nvSpPr>
            <p:cNvPr id="6820" name="Google Shape;6820;p11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1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1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1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1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1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1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1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1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1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1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1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114"/>
          <p:cNvGrpSpPr/>
          <p:nvPr/>
        </p:nvGrpSpPr>
        <p:grpSpPr>
          <a:xfrm>
            <a:off x="6227033" y="3807186"/>
            <a:ext cx="307261" cy="350079"/>
            <a:chOff x="4645650" y="3962900"/>
            <a:chExt cx="259950" cy="296175"/>
          </a:xfrm>
        </p:grpSpPr>
        <p:sp>
          <p:nvSpPr>
            <p:cNvPr id="6833" name="Google Shape;6833;p11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1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1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1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1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1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114"/>
          <p:cNvGrpSpPr/>
          <p:nvPr/>
        </p:nvGrpSpPr>
        <p:grpSpPr>
          <a:xfrm>
            <a:off x="7979994" y="3332048"/>
            <a:ext cx="349133" cy="348188"/>
            <a:chOff x="6143725" y="3582500"/>
            <a:chExt cx="295375" cy="294575"/>
          </a:xfrm>
        </p:grpSpPr>
        <p:sp>
          <p:nvSpPr>
            <p:cNvPr id="6840" name="Google Shape;6840;p11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1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1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1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1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1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1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114"/>
          <p:cNvGrpSpPr/>
          <p:nvPr/>
        </p:nvGrpSpPr>
        <p:grpSpPr>
          <a:xfrm>
            <a:off x="5748820" y="1531387"/>
            <a:ext cx="350995" cy="350049"/>
            <a:chOff x="1310075" y="3253275"/>
            <a:chExt cx="296950" cy="296150"/>
          </a:xfrm>
        </p:grpSpPr>
        <p:sp>
          <p:nvSpPr>
            <p:cNvPr id="6848" name="Google Shape;6848;p11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1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1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1" name="Google Shape;6851;p11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2" name="Google Shape;6852;p114"/>
          <p:cNvGrpSpPr/>
          <p:nvPr/>
        </p:nvGrpSpPr>
        <p:grpSpPr>
          <a:xfrm>
            <a:off x="5748347" y="2417646"/>
            <a:ext cx="351941" cy="351675"/>
            <a:chOff x="1310075" y="3980250"/>
            <a:chExt cx="297750" cy="297525"/>
          </a:xfrm>
        </p:grpSpPr>
        <p:sp>
          <p:nvSpPr>
            <p:cNvPr id="6853" name="Google Shape;6853;p11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1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1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1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114"/>
          <p:cNvGrpSpPr/>
          <p:nvPr/>
        </p:nvGrpSpPr>
        <p:grpSpPr>
          <a:xfrm>
            <a:off x="8013136" y="1531845"/>
            <a:ext cx="266305" cy="349133"/>
            <a:chOff x="3167275" y="3227275"/>
            <a:chExt cx="225300" cy="295375"/>
          </a:xfrm>
        </p:grpSpPr>
        <p:sp>
          <p:nvSpPr>
            <p:cNvPr id="6858" name="Google Shape;6858;p11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1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1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1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1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3" name="Google Shape;6863;p11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114"/>
          <p:cNvGrpSpPr/>
          <p:nvPr/>
        </p:nvGrpSpPr>
        <p:grpSpPr>
          <a:xfrm>
            <a:off x="7970318" y="2418902"/>
            <a:ext cx="351940" cy="349163"/>
            <a:chOff x="3133425" y="3955025"/>
            <a:chExt cx="297750" cy="295400"/>
          </a:xfrm>
        </p:grpSpPr>
        <p:sp>
          <p:nvSpPr>
            <p:cNvPr id="6865" name="Google Shape;6865;p11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1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1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114"/>
          <p:cNvGrpSpPr/>
          <p:nvPr/>
        </p:nvGrpSpPr>
        <p:grpSpPr>
          <a:xfrm>
            <a:off x="6650491" y="2882490"/>
            <a:ext cx="350079" cy="351320"/>
            <a:chOff x="4991425" y="3234750"/>
            <a:chExt cx="296175" cy="297225"/>
          </a:xfrm>
        </p:grpSpPr>
        <p:sp>
          <p:nvSpPr>
            <p:cNvPr id="6869" name="Google Shape;6869;p11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1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1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1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1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1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114"/>
          <p:cNvGrpSpPr/>
          <p:nvPr/>
        </p:nvGrpSpPr>
        <p:grpSpPr>
          <a:xfrm>
            <a:off x="6650491" y="3352053"/>
            <a:ext cx="350079" cy="308177"/>
            <a:chOff x="4991425" y="3617150"/>
            <a:chExt cx="296175" cy="260725"/>
          </a:xfrm>
        </p:grpSpPr>
        <p:sp>
          <p:nvSpPr>
            <p:cNvPr id="6876" name="Google Shape;6876;p11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1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1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1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1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1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1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114"/>
          <p:cNvGrpSpPr/>
          <p:nvPr/>
        </p:nvGrpSpPr>
        <p:grpSpPr>
          <a:xfrm>
            <a:off x="6727764" y="3807644"/>
            <a:ext cx="195532" cy="349163"/>
            <a:chOff x="5056800" y="3962900"/>
            <a:chExt cx="165425" cy="295400"/>
          </a:xfrm>
        </p:grpSpPr>
        <p:sp>
          <p:nvSpPr>
            <p:cNvPr id="6884" name="Google Shape;6884;p11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1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1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114"/>
          <p:cNvGrpSpPr/>
          <p:nvPr/>
        </p:nvGrpSpPr>
        <p:grpSpPr>
          <a:xfrm>
            <a:off x="7979062" y="3807660"/>
            <a:ext cx="350995" cy="349133"/>
            <a:chOff x="6168925" y="3936925"/>
            <a:chExt cx="296950" cy="295375"/>
          </a:xfrm>
        </p:grpSpPr>
        <p:sp>
          <p:nvSpPr>
            <p:cNvPr id="6888" name="Google Shape;6888;p11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1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1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1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1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1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114"/>
          <p:cNvGrpSpPr/>
          <p:nvPr/>
        </p:nvGrpSpPr>
        <p:grpSpPr>
          <a:xfrm>
            <a:off x="6192756" y="1531845"/>
            <a:ext cx="348188" cy="349133"/>
            <a:chOff x="1674750" y="3254050"/>
            <a:chExt cx="294575" cy="295375"/>
          </a:xfrm>
        </p:grpSpPr>
        <p:sp>
          <p:nvSpPr>
            <p:cNvPr id="6895" name="Google Shape;6895;p11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1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1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114"/>
          <p:cNvGrpSpPr/>
          <p:nvPr/>
        </p:nvGrpSpPr>
        <p:grpSpPr>
          <a:xfrm>
            <a:off x="6207177" y="1972435"/>
            <a:ext cx="319347" cy="349133"/>
            <a:chOff x="1687350" y="3618725"/>
            <a:chExt cx="270175" cy="295375"/>
          </a:xfrm>
        </p:grpSpPr>
        <p:sp>
          <p:nvSpPr>
            <p:cNvPr id="6899" name="Google Shape;6899;p11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1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1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114"/>
          <p:cNvGrpSpPr/>
          <p:nvPr/>
        </p:nvGrpSpPr>
        <p:grpSpPr>
          <a:xfrm>
            <a:off x="6190880" y="2418916"/>
            <a:ext cx="351940" cy="349133"/>
            <a:chOff x="1672375" y="3982600"/>
            <a:chExt cx="297750" cy="295375"/>
          </a:xfrm>
        </p:grpSpPr>
        <p:sp>
          <p:nvSpPr>
            <p:cNvPr id="6903" name="Google Shape;6903;p11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1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1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114"/>
          <p:cNvGrpSpPr/>
          <p:nvPr/>
        </p:nvGrpSpPr>
        <p:grpSpPr>
          <a:xfrm>
            <a:off x="4882872" y="2883111"/>
            <a:ext cx="350079" cy="350079"/>
            <a:chOff x="3497300" y="3227275"/>
            <a:chExt cx="296175" cy="296175"/>
          </a:xfrm>
        </p:grpSpPr>
        <p:sp>
          <p:nvSpPr>
            <p:cNvPr id="6907" name="Google Shape;6907;p11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1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1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1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1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1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1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1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114"/>
          <p:cNvGrpSpPr/>
          <p:nvPr/>
        </p:nvGrpSpPr>
        <p:grpSpPr>
          <a:xfrm>
            <a:off x="4883345" y="3332506"/>
            <a:ext cx="349133" cy="347272"/>
            <a:chOff x="3497300" y="3591950"/>
            <a:chExt cx="295375" cy="293800"/>
          </a:xfrm>
        </p:grpSpPr>
        <p:sp>
          <p:nvSpPr>
            <p:cNvPr id="6916" name="Google Shape;6916;p11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1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1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1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1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1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1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1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114"/>
          <p:cNvGrpSpPr/>
          <p:nvPr/>
        </p:nvGrpSpPr>
        <p:grpSpPr>
          <a:xfrm>
            <a:off x="4883345" y="3807644"/>
            <a:ext cx="349133" cy="349163"/>
            <a:chOff x="3497300" y="3955025"/>
            <a:chExt cx="295375" cy="295400"/>
          </a:xfrm>
        </p:grpSpPr>
        <p:sp>
          <p:nvSpPr>
            <p:cNvPr id="6925" name="Google Shape;6925;p11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1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1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114"/>
          <p:cNvGrpSpPr/>
          <p:nvPr/>
        </p:nvGrpSpPr>
        <p:grpSpPr>
          <a:xfrm>
            <a:off x="7107917" y="2883835"/>
            <a:ext cx="327739" cy="348631"/>
            <a:chOff x="5364750" y="3235150"/>
            <a:chExt cx="277275" cy="294950"/>
          </a:xfrm>
        </p:grpSpPr>
        <p:sp>
          <p:nvSpPr>
            <p:cNvPr id="6929" name="Google Shape;6929;p11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1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1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1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1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1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1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1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114"/>
          <p:cNvGrpSpPr/>
          <p:nvPr/>
        </p:nvGrpSpPr>
        <p:grpSpPr>
          <a:xfrm>
            <a:off x="7096274" y="3330171"/>
            <a:ext cx="351024" cy="351940"/>
            <a:chOff x="5355300" y="3598250"/>
            <a:chExt cx="296975" cy="297750"/>
          </a:xfrm>
        </p:grpSpPr>
        <p:sp>
          <p:nvSpPr>
            <p:cNvPr id="6938" name="Google Shape;6938;p11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1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1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1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1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1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1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1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114"/>
          <p:cNvGrpSpPr/>
          <p:nvPr/>
        </p:nvGrpSpPr>
        <p:grpSpPr>
          <a:xfrm>
            <a:off x="7100470" y="3869093"/>
            <a:ext cx="342632" cy="226264"/>
            <a:chOff x="5358450" y="4015675"/>
            <a:chExt cx="289875" cy="191425"/>
          </a:xfrm>
        </p:grpSpPr>
        <p:sp>
          <p:nvSpPr>
            <p:cNvPr id="6947" name="Google Shape;6947;p11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1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1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1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114"/>
          <p:cNvGrpSpPr/>
          <p:nvPr/>
        </p:nvGrpSpPr>
        <p:grpSpPr>
          <a:xfrm>
            <a:off x="6226953" y="4251624"/>
            <a:ext cx="351024" cy="325464"/>
            <a:chOff x="6543825" y="3202075"/>
            <a:chExt cx="296975" cy="275350"/>
          </a:xfrm>
        </p:grpSpPr>
        <p:sp>
          <p:nvSpPr>
            <p:cNvPr id="6952" name="Google Shape;6952;p11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1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1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1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1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1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1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14"/>
          <p:cNvGrpSpPr/>
          <p:nvPr/>
        </p:nvGrpSpPr>
        <p:grpSpPr>
          <a:xfrm>
            <a:off x="6633934" y="1531372"/>
            <a:ext cx="350079" cy="350079"/>
            <a:chOff x="2037825" y="3254050"/>
            <a:chExt cx="296175" cy="296175"/>
          </a:xfrm>
        </p:grpSpPr>
        <p:sp>
          <p:nvSpPr>
            <p:cNvPr id="6960" name="Google Shape;6960;p11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1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1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1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1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1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114"/>
          <p:cNvGrpSpPr/>
          <p:nvPr/>
        </p:nvGrpSpPr>
        <p:grpSpPr>
          <a:xfrm>
            <a:off x="6632072" y="1972539"/>
            <a:ext cx="353802" cy="348926"/>
            <a:chOff x="2034675" y="3617925"/>
            <a:chExt cx="299325" cy="295200"/>
          </a:xfrm>
        </p:grpSpPr>
        <p:sp>
          <p:nvSpPr>
            <p:cNvPr id="6967" name="Google Shape;6967;p11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1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1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1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1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114"/>
          <p:cNvGrpSpPr/>
          <p:nvPr/>
        </p:nvGrpSpPr>
        <p:grpSpPr>
          <a:xfrm>
            <a:off x="6633934" y="2418916"/>
            <a:ext cx="350079" cy="349133"/>
            <a:chOff x="2037825" y="3981825"/>
            <a:chExt cx="296175" cy="295375"/>
          </a:xfrm>
        </p:grpSpPr>
        <p:sp>
          <p:nvSpPr>
            <p:cNvPr id="6973" name="Google Shape;6973;p11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1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1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114"/>
          <p:cNvGrpSpPr/>
          <p:nvPr/>
        </p:nvGrpSpPr>
        <p:grpSpPr>
          <a:xfrm>
            <a:off x="5318952" y="2915232"/>
            <a:ext cx="350079" cy="285837"/>
            <a:chOff x="3860400" y="3254050"/>
            <a:chExt cx="296175" cy="241825"/>
          </a:xfrm>
        </p:grpSpPr>
        <p:sp>
          <p:nvSpPr>
            <p:cNvPr id="6977" name="Google Shape;6977;p11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1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1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1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1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1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1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14"/>
          <p:cNvGrpSpPr/>
          <p:nvPr/>
        </p:nvGrpSpPr>
        <p:grpSpPr>
          <a:xfrm>
            <a:off x="5318479" y="3331102"/>
            <a:ext cx="351024" cy="350079"/>
            <a:chOff x="3859600" y="3591950"/>
            <a:chExt cx="296975" cy="296175"/>
          </a:xfrm>
        </p:grpSpPr>
        <p:sp>
          <p:nvSpPr>
            <p:cNvPr id="6985" name="Google Shape;6985;p11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1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1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114"/>
          <p:cNvGrpSpPr/>
          <p:nvPr/>
        </p:nvGrpSpPr>
        <p:grpSpPr>
          <a:xfrm>
            <a:off x="5318952" y="3807186"/>
            <a:ext cx="350079" cy="350079"/>
            <a:chOff x="3860400" y="3955025"/>
            <a:chExt cx="296175" cy="296175"/>
          </a:xfrm>
        </p:grpSpPr>
        <p:sp>
          <p:nvSpPr>
            <p:cNvPr id="6989" name="Google Shape;6989;p11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1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1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1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1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114"/>
          <p:cNvGrpSpPr/>
          <p:nvPr/>
        </p:nvGrpSpPr>
        <p:grpSpPr>
          <a:xfrm>
            <a:off x="7534167" y="2883584"/>
            <a:ext cx="355664" cy="349133"/>
            <a:chOff x="5716825" y="3235950"/>
            <a:chExt cx="300900" cy="295375"/>
          </a:xfrm>
        </p:grpSpPr>
        <p:sp>
          <p:nvSpPr>
            <p:cNvPr id="6995" name="Google Shape;6995;p11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1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1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1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114"/>
          <p:cNvGrpSpPr/>
          <p:nvPr/>
        </p:nvGrpSpPr>
        <p:grpSpPr>
          <a:xfrm>
            <a:off x="7547199" y="3342272"/>
            <a:ext cx="329601" cy="327739"/>
            <a:chOff x="5727850" y="3609275"/>
            <a:chExt cx="278850" cy="277275"/>
          </a:xfrm>
        </p:grpSpPr>
        <p:sp>
          <p:nvSpPr>
            <p:cNvPr id="7000" name="Google Shape;7000;p11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1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1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1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1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114"/>
          <p:cNvGrpSpPr/>
          <p:nvPr/>
        </p:nvGrpSpPr>
        <p:grpSpPr>
          <a:xfrm>
            <a:off x="7558383" y="3807659"/>
            <a:ext cx="307231" cy="349133"/>
            <a:chOff x="5736525" y="3963700"/>
            <a:chExt cx="259925" cy="295375"/>
          </a:xfrm>
        </p:grpSpPr>
        <p:sp>
          <p:nvSpPr>
            <p:cNvPr id="7006" name="Google Shape;7006;p11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1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1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1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1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1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1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114"/>
          <p:cNvGrpSpPr/>
          <p:nvPr/>
        </p:nvGrpSpPr>
        <p:grpSpPr>
          <a:xfrm>
            <a:off x="6649963" y="4256985"/>
            <a:ext cx="351024" cy="350079"/>
            <a:chOff x="6553275" y="3604550"/>
            <a:chExt cx="296975" cy="296175"/>
          </a:xfrm>
        </p:grpSpPr>
        <p:sp>
          <p:nvSpPr>
            <p:cNvPr id="7014" name="Google Shape;7014;p11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1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1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1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1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1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0" name="Google Shape;7020;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24" name="Shape 7024"/>
        <p:cNvGrpSpPr/>
        <p:nvPr/>
      </p:nvGrpSpPr>
      <p:grpSpPr>
        <a:xfrm>
          <a:off x="0" y="0"/>
          <a:ext cx="0" cy="0"/>
          <a:chOff x="0" y="0"/>
          <a:chExt cx="0" cy="0"/>
        </a:xfrm>
      </p:grpSpPr>
      <p:sp>
        <p:nvSpPr>
          <p:cNvPr id="7025" name="Google Shape;7025;p11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26" name="Google Shape;7026;p11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27" name="Google Shape;7027;p115"/>
          <p:cNvGrpSpPr/>
          <p:nvPr/>
        </p:nvGrpSpPr>
        <p:grpSpPr>
          <a:xfrm>
            <a:off x="877057" y="1532946"/>
            <a:ext cx="294401" cy="353645"/>
            <a:chOff x="-35814600" y="3202075"/>
            <a:chExt cx="242625" cy="291450"/>
          </a:xfrm>
        </p:grpSpPr>
        <p:sp>
          <p:nvSpPr>
            <p:cNvPr id="7028" name="Google Shape;7028;p11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1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1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1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1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115"/>
          <p:cNvGrpSpPr/>
          <p:nvPr/>
        </p:nvGrpSpPr>
        <p:grpSpPr>
          <a:xfrm>
            <a:off x="847435" y="1973866"/>
            <a:ext cx="353645" cy="353888"/>
            <a:chOff x="-35839800" y="3561025"/>
            <a:chExt cx="291450" cy="291650"/>
          </a:xfrm>
        </p:grpSpPr>
        <p:sp>
          <p:nvSpPr>
            <p:cNvPr id="7036" name="Google Shape;7036;p11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1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1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1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3" name="Google Shape;7043;p11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115"/>
          <p:cNvGrpSpPr/>
          <p:nvPr/>
        </p:nvGrpSpPr>
        <p:grpSpPr>
          <a:xfrm>
            <a:off x="3084980" y="1532946"/>
            <a:ext cx="353645" cy="353645"/>
            <a:chOff x="-34003850" y="3227275"/>
            <a:chExt cx="291450" cy="291450"/>
          </a:xfrm>
        </p:grpSpPr>
        <p:sp>
          <p:nvSpPr>
            <p:cNvPr id="7045" name="Google Shape;7045;p11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1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1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1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1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115"/>
          <p:cNvGrpSpPr/>
          <p:nvPr/>
        </p:nvGrpSpPr>
        <p:grpSpPr>
          <a:xfrm>
            <a:off x="3084510" y="1973638"/>
            <a:ext cx="354586" cy="354343"/>
            <a:chOff x="-34004625" y="3585850"/>
            <a:chExt cx="292225" cy="292025"/>
          </a:xfrm>
        </p:grpSpPr>
        <p:sp>
          <p:nvSpPr>
            <p:cNvPr id="7051" name="Google Shape;7051;p11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1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1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1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1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115"/>
          <p:cNvGrpSpPr/>
          <p:nvPr/>
        </p:nvGrpSpPr>
        <p:grpSpPr>
          <a:xfrm>
            <a:off x="3084025" y="2408839"/>
            <a:ext cx="355557" cy="354616"/>
            <a:chOff x="-34005425" y="3945575"/>
            <a:chExt cx="293025" cy="292250"/>
          </a:xfrm>
        </p:grpSpPr>
        <p:sp>
          <p:nvSpPr>
            <p:cNvPr id="7057" name="Google Shape;7057;p11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1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1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115"/>
          <p:cNvGrpSpPr/>
          <p:nvPr/>
        </p:nvGrpSpPr>
        <p:grpSpPr>
          <a:xfrm>
            <a:off x="1731124" y="2882015"/>
            <a:ext cx="358408" cy="355557"/>
            <a:chOff x="-32174975" y="3192625"/>
            <a:chExt cx="295375" cy="293025"/>
          </a:xfrm>
        </p:grpSpPr>
        <p:sp>
          <p:nvSpPr>
            <p:cNvPr id="7061" name="Google Shape;7061;p11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1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1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5" name="Google Shape;7065;p11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1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7" name="Google Shape;7067;p115"/>
          <p:cNvGrpSpPr/>
          <p:nvPr/>
        </p:nvGrpSpPr>
        <p:grpSpPr>
          <a:xfrm>
            <a:off x="3970274" y="2882970"/>
            <a:ext cx="354586" cy="353645"/>
            <a:chOff x="-30345325" y="3184750"/>
            <a:chExt cx="292225" cy="291450"/>
          </a:xfrm>
        </p:grpSpPr>
        <p:sp>
          <p:nvSpPr>
            <p:cNvPr id="7068" name="Google Shape;7068;p11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1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1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15"/>
          <p:cNvGrpSpPr/>
          <p:nvPr/>
        </p:nvGrpSpPr>
        <p:grpSpPr>
          <a:xfrm>
            <a:off x="1295026" y="1532946"/>
            <a:ext cx="353645" cy="353645"/>
            <a:chOff x="-35481425" y="3202075"/>
            <a:chExt cx="291450" cy="291450"/>
          </a:xfrm>
        </p:grpSpPr>
        <p:sp>
          <p:nvSpPr>
            <p:cNvPr id="7074" name="Google Shape;7074;p11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1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1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1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1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1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115"/>
          <p:cNvGrpSpPr/>
          <p:nvPr/>
        </p:nvGrpSpPr>
        <p:grpSpPr>
          <a:xfrm>
            <a:off x="1294556" y="1974472"/>
            <a:ext cx="354586" cy="352675"/>
            <a:chOff x="-35482200" y="3561225"/>
            <a:chExt cx="292225" cy="290650"/>
          </a:xfrm>
        </p:grpSpPr>
        <p:sp>
          <p:nvSpPr>
            <p:cNvPr id="7082" name="Google Shape;7082;p11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1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115"/>
          <p:cNvGrpSpPr/>
          <p:nvPr/>
        </p:nvGrpSpPr>
        <p:grpSpPr>
          <a:xfrm>
            <a:off x="1295026" y="2409340"/>
            <a:ext cx="353645" cy="353615"/>
            <a:chOff x="-35481425" y="3919600"/>
            <a:chExt cx="291450" cy="291425"/>
          </a:xfrm>
        </p:grpSpPr>
        <p:sp>
          <p:nvSpPr>
            <p:cNvPr id="7086" name="Google Shape;7086;p11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1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1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1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1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1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1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1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115"/>
          <p:cNvGrpSpPr/>
          <p:nvPr/>
        </p:nvGrpSpPr>
        <p:grpSpPr>
          <a:xfrm>
            <a:off x="3530661" y="1533431"/>
            <a:ext cx="357468" cy="352675"/>
            <a:chOff x="-33645475" y="3228075"/>
            <a:chExt cx="294600" cy="290650"/>
          </a:xfrm>
        </p:grpSpPr>
        <p:sp>
          <p:nvSpPr>
            <p:cNvPr id="7095" name="Google Shape;7095;p11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1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1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1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1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15"/>
          <p:cNvGrpSpPr/>
          <p:nvPr/>
        </p:nvGrpSpPr>
        <p:grpSpPr>
          <a:xfrm>
            <a:off x="3531631" y="1973516"/>
            <a:ext cx="355526" cy="354586"/>
            <a:chOff x="-33646250" y="3586425"/>
            <a:chExt cx="293000" cy="292225"/>
          </a:xfrm>
        </p:grpSpPr>
        <p:sp>
          <p:nvSpPr>
            <p:cNvPr id="7103" name="Google Shape;7103;p11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15"/>
          <p:cNvGrpSpPr/>
          <p:nvPr/>
        </p:nvGrpSpPr>
        <p:grpSpPr>
          <a:xfrm>
            <a:off x="3532101" y="2408369"/>
            <a:ext cx="354586" cy="355557"/>
            <a:chOff x="-33645475" y="3944800"/>
            <a:chExt cx="292225" cy="293025"/>
          </a:xfrm>
        </p:grpSpPr>
        <p:sp>
          <p:nvSpPr>
            <p:cNvPr id="7106" name="Google Shape;7106;p11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1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1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1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1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1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1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1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1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1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15"/>
          <p:cNvGrpSpPr/>
          <p:nvPr/>
        </p:nvGrpSpPr>
        <p:grpSpPr>
          <a:xfrm>
            <a:off x="2185320" y="2882106"/>
            <a:ext cx="352675" cy="355375"/>
            <a:chOff x="-31809525" y="3192625"/>
            <a:chExt cx="290650" cy="292875"/>
          </a:xfrm>
        </p:grpSpPr>
        <p:sp>
          <p:nvSpPr>
            <p:cNvPr id="7117" name="Google Shape;7117;p11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1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115"/>
          <p:cNvGrpSpPr/>
          <p:nvPr/>
        </p:nvGrpSpPr>
        <p:grpSpPr>
          <a:xfrm>
            <a:off x="2184835" y="3352658"/>
            <a:ext cx="353645" cy="355557"/>
            <a:chOff x="-31811100" y="3550975"/>
            <a:chExt cx="291450" cy="293025"/>
          </a:xfrm>
        </p:grpSpPr>
        <p:sp>
          <p:nvSpPr>
            <p:cNvPr id="7122" name="Google Shape;7122;p11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1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1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1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1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1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115"/>
          <p:cNvGrpSpPr/>
          <p:nvPr/>
        </p:nvGrpSpPr>
        <p:grpSpPr>
          <a:xfrm>
            <a:off x="2178631" y="3816962"/>
            <a:ext cx="366052" cy="356831"/>
            <a:chOff x="-31817400" y="3910025"/>
            <a:chExt cx="301675" cy="294075"/>
          </a:xfrm>
        </p:grpSpPr>
        <p:sp>
          <p:nvSpPr>
            <p:cNvPr id="7130" name="Google Shape;7130;p11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1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1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115"/>
          <p:cNvGrpSpPr/>
          <p:nvPr/>
        </p:nvGrpSpPr>
        <p:grpSpPr>
          <a:xfrm>
            <a:off x="3970259" y="3353143"/>
            <a:ext cx="354616" cy="354586"/>
            <a:chOff x="-30354000" y="3569100"/>
            <a:chExt cx="292250" cy="292225"/>
          </a:xfrm>
        </p:grpSpPr>
        <p:sp>
          <p:nvSpPr>
            <p:cNvPr id="7134" name="Google Shape;7134;p11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1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1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1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1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1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15"/>
          <p:cNvGrpSpPr/>
          <p:nvPr/>
        </p:nvGrpSpPr>
        <p:grpSpPr>
          <a:xfrm>
            <a:off x="1748837" y="1532946"/>
            <a:ext cx="342148" cy="353645"/>
            <a:chOff x="-35118325" y="3202075"/>
            <a:chExt cx="281975" cy="291450"/>
          </a:xfrm>
        </p:grpSpPr>
        <p:sp>
          <p:nvSpPr>
            <p:cNvPr id="7141" name="Google Shape;7141;p11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1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1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1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115"/>
          <p:cNvGrpSpPr/>
          <p:nvPr/>
        </p:nvGrpSpPr>
        <p:grpSpPr>
          <a:xfrm>
            <a:off x="1742618" y="1974199"/>
            <a:ext cx="354586" cy="353221"/>
            <a:chOff x="-35123050" y="3561225"/>
            <a:chExt cx="292225" cy="291100"/>
          </a:xfrm>
        </p:grpSpPr>
        <p:sp>
          <p:nvSpPr>
            <p:cNvPr id="7146" name="Google Shape;7146;p11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1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115"/>
          <p:cNvGrpSpPr/>
          <p:nvPr/>
        </p:nvGrpSpPr>
        <p:grpSpPr>
          <a:xfrm>
            <a:off x="1784677" y="2409340"/>
            <a:ext cx="270467" cy="353615"/>
            <a:chOff x="-35089175" y="3919600"/>
            <a:chExt cx="222900" cy="291425"/>
          </a:xfrm>
        </p:grpSpPr>
        <p:sp>
          <p:nvSpPr>
            <p:cNvPr id="7149" name="Google Shape;7149;p11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1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115"/>
          <p:cNvGrpSpPr/>
          <p:nvPr/>
        </p:nvGrpSpPr>
        <p:grpSpPr>
          <a:xfrm>
            <a:off x="3981673" y="1532703"/>
            <a:ext cx="336445" cy="354131"/>
            <a:chOff x="-33277650" y="3226875"/>
            <a:chExt cx="277275" cy="291850"/>
          </a:xfrm>
        </p:grpSpPr>
        <p:sp>
          <p:nvSpPr>
            <p:cNvPr id="7152" name="Google Shape;7152;p11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1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1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1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1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115"/>
          <p:cNvGrpSpPr/>
          <p:nvPr/>
        </p:nvGrpSpPr>
        <p:grpSpPr>
          <a:xfrm>
            <a:off x="3973073" y="1973987"/>
            <a:ext cx="353645" cy="353645"/>
            <a:chOff x="-33286325" y="3586425"/>
            <a:chExt cx="291450" cy="291450"/>
          </a:xfrm>
        </p:grpSpPr>
        <p:sp>
          <p:nvSpPr>
            <p:cNvPr id="7160" name="Google Shape;7160;p11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1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1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1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1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15"/>
          <p:cNvGrpSpPr/>
          <p:nvPr/>
        </p:nvGrpSpPr>
        <p:grpSpPr>
          <a:xfrm>
            <a:off x="3973073" y="2408369"/>
            <a:ext cx="353645" cy="355557"/>
            <a:chOff x="-33286325" y="3944800"/>
            <a:chExt cx="291450" cy="293025"/>
          </a:xfrm>
        </p:grpSpPr>
        <p:sp>
          <p:nvSpPr>
            <p:cNvPr id="7166" name="Google Shape;7166;p11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1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1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1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115"/>
          <p:cNvGrpSpPr/>
          <p:nvPr/>
        </p:nvGrpSpPr>
        <p:grpSpPr>
          <a:xfrm>
            <a:off x="2631470" y="2881529"/>
            <a:ext cx="353645" cy="356527"/>
            <a:chOff x="-31452725" y="3191825"/>
            <a:chExt cx="291450" cy="293825"/>
          </a:xfrm>
        </p:grpSpPr>
        <p:sp>
          <p:nvSpPr>
            <p:cNvPr id="7171" name="Google Shape;7171;p11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1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1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1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115"/>
          <p:cNvGrpSpPr/>
          <p:nvPr/>
        </p:nvGrpSpPr>
        <p:grpSpPr>
          <a:xfrm>
            <a:off x="2631000" y="3353144"/>
            <a:ext cx="354586" cy="354586"/>
            <a:chOff x="-31452725" y="3551775"/>
            <a:chExt cx="292225" cy="292225"/>
          </a:xfrm>
        </p:grpSpPr>
        <p:sp>
          <p:nvSpPr>
            <p:cNvPr id="7176" name="Google Shape;7176;p11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1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1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115"/>
          <p:cNvGrpSpPr/>
          <p:nvPr/>
        </p:nvGrpSpPr>
        <p:grpSpPr>
          <a:xfrm>
            <a:off x="2629559" y="3817129"/>
            <a:ext cx="357468" cy="356497"/>
            <a:chOff x="-31455100" y="3909350"/>
            <a:chExt cx="294600" cy="293800"/>
          </a:xfrm>
        </p:grpSpPr>
        <p:sp>
          <p:nvSpPr>
            <p:cNvPr id="7181" name="Google Shape;7181;p11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1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115"/>
          <p:cNvGrpSpPr/>
          <p:nvPr/>
        </p:nvGrpSpPr>
        <p:grpSpPr>
          <a:xfrm>
            <a:off x="3970744" y="3818084"/>
            <a:ext cx="353645" cy="354586"/>
            <a:chOff x="-30345325" y="3918800"/>
            <a:chExt cx="291450" cy="292225"/>
          </a:xfrm>
        </p:grpSpPr>
        <p:sp>
          <p:nvSpPr>
            <p:cNvPr id="7184" name="Google Shape;7184;p11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1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1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1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1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115"/>
          <p:cNvGrpSpPr/>
          <p:nvPr/>
        </p:nvGrpSpPr>
        <p:grpSpPr>
          <a:xfrm>
            <a:off x="2200736" y="1532946"/>
            <a:ext cx="332593" cy="353645"/>
            <a:chOff x="-34755225" y="3202075"/>
            <a:chExt cx="274100" cy="291450"/>
          </a:xfrm>
        </p:grpSpPr>
        <p:sp>
          <p:nvSpPr>
            <p:cNvPr id="7190" name="Google Shape;7190;p11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1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1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1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1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1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1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115"/>
          <p:cNvGrpSpPr/>
          <p:nvPr/>
        </p:nvGrpSpPr>
        <p:grpSpPr>
          <a:xfrm>
            <a:off x="2190209" y="1973987"/>
            <a:ext cx="353645" cy="353645"/>
            <a:chOff x="-34763900" y="3561225"/>
            <a:chExt cx="291450" cy="291450"/>
          </a:xfrm>
        </p:grpSpPr>
        <p:sp>
          <p:nvSpPr>
            <p:cNvPr id="7198" name="Google Shape;7198;p11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1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1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15"/>
          <p:cNvGrpSpPr/>
          <p:nvPr/>
        </p:nvGrpSpPr>
        <p:grpSpPr>
          <a:xfrm>
            <a:off x="845106" y="2882499"/>
            <a:ext cx="354586" cy="354586"/>
            <a:chOff x="-32927950" y="3227275"/>
            <a:chExt cx="292225" cy="292225"/>
          </a:xfrm>
        </p:grpSpPr>
        <p:sp>
          <p:nvSpPr>
            <p:cNvPr id="7203" name="Google Shape;7203;p11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1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1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1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1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115"/>
          <p:cNvGrpSpPr/>
          <p:nvPr/>
        </p:nvGrpSpPr>
        <p:grpSpPr>
          <a:xfrm>
            <a:off x="844621" y="3353613"/>
            <a:ext cx="355557" cy="353645"/>
            <a:chOff x="-32927950" y="3586425"/>
            <a:chExt cx="293025" cy="291450"/>
          </a:xfrm>
        </p:grpSpPr>
        <p:sp>
          <p:nvSpPr>
            <p:cNvPr id="7209" name="Google Shape;7209;p11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1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1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1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1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115"/>
          <p:cNvGrpSpPr/>
          <p:nvPr/>
        </p:nvGrpSpPr>
        <p:grpSpPr>
          <a:xfrm>
            <a:off x="845106" y="3817598"/>
            <a:ext cx="354586" cy="355557"/>
            <a:chOff x="-32927950" y="3944800"/>
            <a:chExt cx="292225" cy="293025"/>
          </a:xfrm>
        </p:grpSpPr>
        <p:sp>
          <p:nvSpPr>
            <p:cNvPr id="7215" name="Google Shape;7215;p11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1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1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1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1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1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1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1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1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115"/>
          <p:cNvGrpSpPr/>
          <p:nvPr/>
        </p:nvGrpSpPr>
        <p:grpSpPr>
          <a:xfrm>
            <a:off x="3073898" y="2882849"/>
            <a:ext cx="354586" cy="353888"/>
            <a:chOff x="-31094350" y="3194000"/>
            <a:chExt cx="292225" cy="291650"/>
          </a:xfrm>
        </p:grpSpPr>
        <p:sp>
          <p:nvSpPr>
            <p:cNvPr id="7225" name="Google Shape;7225;p11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1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1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1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1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1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1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1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115"/>
          <p:cNvGrpSpPr/>
          <p:nvPr/>
        </p:nvGrpSpPr>
        <p:grpSpPr>
          <a:xfrm>
            <a:off x="3074368" y="3353341"/>
            <a:ext cx="353645" cy="354191"/>
            <a:chOff x="-31093575" y="3552550"/>
            <a:chExt cx="291450" cy="291900"/>
          </a:xfrm>
        </p:grpSpPr>
        <p:sp>
          <p:nvSpPr>
            <p:cNvPr id="7234" name="Google Shape;7234;p11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1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1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1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115"/>
          <p:cNvGrpSpPr/>
          <p:nvPr/>
        </p:nvGrpSpPr>
        <p:grpSpPr>
          <a:xfrm>
            <a:off x="3074368" y="3818569"/>
            <a:ext cx="353645" cy="353615"/>
            <a:chOff x="-31093575" y="3911725"/>
            <a:chExt cx="291450" cy="291425"/>
          </a:xfrm>
        </p:grpSpPr>
        <p:sp>
          <p:nvSpPr>
            <p:cNvPr id="7239" name="Google Shape;7239;p11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1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115"/>
          <p:cNvGrpSpPr/>
          <p:nvPr/>
        </p:nvGrpSpPr>
        <p:grpSpPr>
          <a:xfrm>
            <a:off x="2183798" y="4275536"/>
            <a:ext cx="356497" cy="354586"/>
            <a:chOff x="-29946000" y="3183175"/>
            <a:chExt cx="293800" cy="292225"/>
          </a:xfrm>
        </p:grpSpPr>
        <p:sp>
          <p:nvSpPr>
            <p:cNvPr id="7242" name="Google Shape;7242;p11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1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1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1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1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1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115"/>
          <p:cNvGrpSpPr/>
          <p:nvPr/>
        </p:nvGrpSpPr>
        <p:grpSpPr>
          <a:xfrm>
            <a:off x="2628330" y="1532689"/>
            <a:ext cx="358408" cy="354161"/>
            <a:chOff x="-34408675" y="3202075"/>
            <a:chExt cx="295375" cy="291875"/>
          </a:xfrm>
        </p:grpSpPr>
        <p:sp>
          <p:nvSpPr>
            <p:cNvPr id="7249" name="Google Shape;7249;p11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1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1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15"/>
          <p:cNvGrpSpPr/>
          <p:nvPr/>
        </p:nvGrpSpPr>
        <p:grpSpPr>
          <a:xfrm>
            <a:off x="2630241" y="1972683"/>
            <a:ext cx="354586" cy="356254"/>
            <a:chOff x="-34405525" y="3558075"/>
            <a:chExt cx="292225" cy="293600"/>
          </a:xfrm>
        </p:grpSpPr>
        <p:sp>
          <p:nvSpPr>
            <p:cNvPr id="7254" name="Google Shape;7254;p11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1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1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15"/>
          <p:cNvGrpSpPr/>
          <p:nvPr/>
        </p:nvGrpSpPr>
        <p:grpSpPr>
          <a:xfrm>
            <a:off x="2629755" y="2409340"/>
            <a:ext cx="355557" cy="353615"/>
            <a:chOff x="-34406325" y="3919600"/>
            <a:chExt cx="293025" cy="291425"/>
          </a:xfrm>
        </p:grpSpPr>
        <p:sp>
          <p:nvSpPr>
            <p:cNvPr id="7258" name="Google Shape;7258;p11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1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1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1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1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115"/>
          <p:cNvGrpSpPr/>
          <p:nvPr/>
        </p:nvGrpSpPr>
        <p:grpSpPr>
          <a:xfrm>
            <a:off x="1293653" y="2888703"/>
            <a:ext cx="353645" cy="342179"/>
            <a:chOff x="-32568800" y="3232000"/>
            <a:chExt cx="291450" cy="282000"/>
          </a:xfrm>
        </p:grpSpPr>
        <p:sp>
          <p:nvSpPr>
            <p:cNvPr id="7266" name="Google Shape;7266;p11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1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115"/>
          <p:cNvGrpSpPr/>
          <p:nvPr/>
        </p:nvGrpSpPr>
        <p:grpSpPr>
          <a:xfrm>
            <a:off x="1293183" y="3353613"/>
            <a:ext cx="354586" cy="353645"/>
            <a:chOff x="-32569575" y="3586425"/>
            <a:chExt cx="292225" cy="291450"/>
          </a:xfrm>
        </p:grpSpPr>
        <p:sp>
          <p:nvSpPr>
            <p:cNvPr id="7269" name="Google Shape;7269;p11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1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115"/>
          <p:cNvGrpSpPr/>
          <p:nvPr/>
        </p:nvGrpSpPr>
        <p:grpSpPr>
          <a:xfrm>
            <a:off x="1284098" y="3818205"/>
            <a:ext cx="372756" cy="354343"/>
            <a:chOff x="-32576675" y="3944600"/>
            <a:chExt cx="307200" cy="292025"/>
          </a:xfrm>
        </p:grpSpPr>
        <p:sp>
          <p:nvSpPr>
            <p:cNvPr id="7272" name="Google Shape;7272;p11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1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115"/>
          <p:cNvGrpSpPr/>
          <p:nvPr/>
        </p:nvGrpSpPr>
        <p:grpSpPr>
          <a:xfrm>
            <a:off x="3529065" y="2882500"/>
            <a:ext cx="354586" cy="354586"/>
            <a:chOff x="-30735200" y="3192625"/>
            <a:chExt cx="292225" cy="292225"/>
          </a:xfrm>
        </p:grpSpPr>
        <p:sp>
          <p:nvSpPr>
            <p:cNvPr id="7275" name="Google Shape;7275;p11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1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1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1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1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1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1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115"/>
          <p:cNvGrpSpPr/>
          <p:nvPr/>
        </p:nvGrpSpPr>
        <p:grpSpPr>
          <a:xfrm>
            <a:off x="3529065" y="3353932"/>
            <a:ext cx="354586" cy="353008"/>
            <a:chOff x="-30735200" y="3552550"/>
            <a:chExt cx="292225" cy="290925"/>
          </a:xfrm>
        </p:grpSpPr>
        <p:sp>
          <p:nvSpPr>
            <p:cNvPr id="7283" name="Google Shape;7283;p11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1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115"/>
          <p:cNvGrpSpPr/>
          <p:nvPr/>
        </p:nvGrpSpPr>
        <p:grpSpPr>
          <a:xfrm>
            <a:off x="3529065" y="3818554"/>
            <a:ext cx="354586" cy="353645"/>
            <a:chOff x="-30735200" y="3910925"/>
            <a:chExt cx="292225" cy="291450"/>
          </a:xfrm>
        </p:grpSpPr>
        <p:sp>
          <p:nvSpPr>
            <p:cNvPr id="7286" name="Google Shape;7286;p11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1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11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115"/>
          <p:cNvGrpSpPr/>
          <p:nvPr/>
        </p:nvGrpSpPr>
        <p:grpSpPr>
          <a:xfrm>
            <a:off x="4882910" y="1531421"/>
            <a:ext cx="358971" cy="359224"/>
            <a:chOff x="-57956275" y="3197925"/>
            <a:chExt cx="319000" cy="319225"/>
          </a:xfrm>
        </p:grpSpPr>
        <p:sp>
          <p:nvSpPr>
            <p:cNvPr id="7290" name="Google Shape;7290;p11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1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1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1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1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115"/>
          <p:cNvGrpSpPr/>
          <p:nvPr/>
        </p:nvGrpSpPr>
        <p:grpSpPr>
          <a:xfrm>
            <a:off x="4905064" y="1987846"/>
            <a:ext cx="314662" cy="358971"/>
            <a:chOff x="-57940525" y="3590375"/>
            <a:chExt cx="279625" cy="319000"/>
          </a:xfrm>
        </p:grpSpPr>
        <p:sp>
          <p:nvSpPr>
            <p:cNvPr id="7298" name="Google Shape;7298;p11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1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115"/>
          <p:cNvGrpSpPr/>
          <p:nvPr/>
        </p:nvGrpSpPr>
        <p:grpSpPr>
          <a:xfrm>
            <a:off x="4875945" y="2429217"/>
            <a:ext cx="358099" cy="358999"/>
            <a:chOff x="-57959425" y="3982600"/>
            <a:chExt cx="318225" cy="319025"/>
          </a:xfrm>
        </p:grpSpPr>
        <p:sp>
          <p:nvSpPr>
            <p:cNvPr id="7304" name="Google Shape;7304;p11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1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1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1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115"/>
          <p:cNvGrpSpPr/>
          <p:nvPr/>
        </p:nvGrpSpPr>
        <p:grpSpPr>
          <a:xfrm>
            <a:off x="7076112" y="1532546"/>
            <a:ext cx="357226" cy="357226"/>
            <a:chOff x="-55987225" y="3198925"/>
            <a:chExt cx="317450" cy="317450"/>
          </a:xfrm>
        </p:grpSpPr>
        <p:sp>
          <p:nvSpPr>
            <p:cNvPr id="7309" name="Google Shape;7309;p11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1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1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1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115"/>
          <p:cNvGrpSpPr/>
          <p:nvPr/>
        </p:nvGrpSpPr>
        <p:grpSpPr>
          <a:xfrm>
            <a:off x="7076112" y="1988578"/>
            <a:ext cx="357226" cy="357367"/>
            <a:chOff x="-55987225" y="3591025"/>
            <a:chExt cx="317450" cy="317575"/>
          </a:xfrm>
        </p:grpSpPr>
        <p:sp>
          <p:nvSpPr>
            <p:cNvPr id="7314" name="Google Shape;7314;p11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1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1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1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1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115"/>
          <p:cNvGrpSpPr/>
          <p:nvPr/>
        </p:nvGrpSpPr>
        <p:grpSpPr>
          <a:xfrm>
            <a:off x="7090027" y="2429217"/>
            <a:ext cx="358999" cy="358999"/>
            <a:chOff x="-55988800" y="3982600"/>
            <a:chExt cx="319025" cy="319025"/>
          </a:xfrm>
        </p:grpSpPr>
        <p:sp>
          <p:nvSpPr>
            <p:cNvPr id="7320" name="Google Shape;7320;p11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1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1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1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1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115"/>
          <p:cNvGrpSpPr/>
          <p:nvPr/>
        </p:nvGrpSpPr>
        <p:grpSpPr>
          <a:xfrm>
            <a:off x="5748546" y="2887174"/>
            <a:ext cx="356326" cy="358971"/>
            <a:chOff x="-54026025" y="3192625"/>
            <a:chExt cx="316650" cy="319000"/>
          </a:xfrm>
        </p:grpSpPr>
        <p:sp>
          <p:nvSpPr>
            <p:cNvPr id="7326" name="Google Shape;7326;p11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1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1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1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1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1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1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1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115"/>
          <p:cNvGrpSpPr/>
          <p:nvPr/>
        </p:nvGrpSpPr>
        <p:grpSpPr>
          <a:xfrm>
            <a:off x="5768492" y="3358148"/>
            <a:ext cx="316434" cy="358099"/>
            <a:chOff x="-54007925" y="3584850"/>
            <a:chExt cx="281200" cy="318225"/>
          </a:xfrm>
        </p:grpSpPr>
        <p:sp>
          <p:nvSpPr>
            <p:cNvPr id="7335" name="Google Shape;7335;p11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1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1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1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1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1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115"/>
          <p:cNvGrpSpPr/>
          <p:nvPr/>
        </p:nvGrpSpPr>
        <p:grpSpPr>
          <a:xfrm>
            <a:off x="5768492" y="3820033"/>
            <a:ext cx="316434" cy="358914"/>
            <a:chOff x="-54007925" y="3975575"/>
            <a:chExt cx="281200" cy="318950"/>
          </a:xfrm>
        </p:grpSpPr>
        <p:sp>
          <p:nvSpPr>
            <p:cNvPr id="7342" name="Google Shape;7342;p11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1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1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1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115"/>
          <p:cNvGrpSpPr/>
          <p:nvPr/>
        </p:nvGrpSpPr>
        <p:grpSpPr>
          <a:xfrm>
            <a:off x="8003359" y="2904504"/>
            <a:ext cx="274770" cy="358492"/>
            <a:chOff x="-52005775" y="3208025"/>
            <a:chExt cx="244175" cy="318575"/>
          </a:xfrm>
        </p:grpSpPr>
        <p:sp>
          <p:nvSpPr>
            <p:cNvPr id="7347" name="Google Shape;7347;p11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1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1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1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1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1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1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1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1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1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1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115"/>
          <p:cNvGrpSpPr/>
          <p:nvPr/>
        </p:nvGrpSpPr>
        <p:grpSpPr>
          <a:xfrm>
            <a:off x="5309825" y="1532546"/>
            <a:ext cx="358099" cy="358099"/>
            <a:chOff x="-57568775" y="3198925"/>
            <a:chExt cx="318225" cy="318225"/>
          </a:xfrm>
        </p:grpSpPr>
        <p:sp>
          <p:nvSpPr>
            <p:cNvPr id="7359" name="Google Shape;7359;p11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1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1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1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1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1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15"/>
          <p:cNvGrpSpPr/>
          <p:nvPr/>
        </p:nvGrpSpPr>
        <p:grpSpPr>
          <a:xfrm>
            <a:off x="5331543" y="1987846"/>
            <a:ext cx="314662" cy="358099"/>
            <a:chOff x="-57549075" y="3590375"/>
            <a:chExt cx="279625" cy="318225"/>
          </a:xfrm>
        </p:grpSpPr>
        <p:sp>
          <p:nvSpPr>
            <p:cNvPr id="7366" name="Google Shape;7366;p11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1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1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1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15"/>
          <p:cNvGrpSpPr/>
          <p:nvPr/>
        </p:nvGrpSpPr>
        <p:grpSpPr>
          <a:xfrm>
            <a:off x="5323740" y="2429217"/>
            <a:ext cx="359871" cy="359871"/>
            <a:chOff x="-57570350" y="3982600"/>
            <a:chExt cx="319800" cy="319800"/>
          </a:xfrm>
        </p:grpSpPr>
        <p:sp>
          <p:nvSpPr>
            <p:cNvPr id="7371" name="Google Shape;7371;p11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1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1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1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15"/>
          <p:cNvGrpSpPr/>
          <p:nvPr/>
        </p:nvGrpSpPr>
        <p:grpSpPr>
          <a:xfrm>
            <a:off x="7538779" y="1531646"/>
            <a:ext cx="314662" cy="358999"/>
            <a:chOff x="-55576850" y="3198125"/>
            <a:chExt cx="279625" cy="319025"/>
          </a:xfrm>
        </p:grpSpPr>
        <p:sp>
          <p:nvSpPr>
            <p:cNvPr id="7376" name="Google Shape;7376;p11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1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1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1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15"/>
          <p:cNvGrpSpPr/>
          <p:nvPr/>
        </p:nvGrpSpPr>
        <p:grpSpPr>
          <a:xfrm>
            <a:off x="7516174" y="1987621"/>
            <a:ext cx="359871" cy="358324"/>
            <a:chOff x="-55596550" y="3590175"/>
            <a:chExt cx="319800" cy="318425"/>
          </a:xfrm>
        </p:grpSpPr>
        <p:sp>
          <p:nvSpPr>
            <p:cNvPr id="7381" name="Google Shape;7381;p11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1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1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1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115"/>
          <p:cNvGrpSpPr/>
          <p:nvPr/>
        </p:nvGrpSpPr>
        <p:grpSpPr>
          <a:xfrm>
            <a:off x="7531412" y="2428964"/>
            <a:ext cx="358999" cy="359252"/>
            <a:chOff x="-55595775" y="3982375"/>
            <a:chExt cx="319025" cy="319250"/>
          </a:xfrm>
        </p:grpSpPr>
        <p:sp>
          <p:nvSpPr>
            <p:cNvPr id="7386" name="Google Shape;7386;p11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1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1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1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1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1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115"/>
          <p:cNvGrpSpPr/>
          <p:nvPr/>
        </p:nvGrpSpPr>
        <p:grpSpPr>
          <a:xfrm>
            <a:off x="6188595" y="2887174"/>
            <a:ext cx="358999" cy="358099"/>
            <a:chOff x="-53635375" y="3192625"/>
            <a:chExt cx="319025" cy="318225"/>
          </a:xfrm>
        </p:grpSpPr>
        <p:sp>
          <p:nvSpPr>
            <p:cNvPr id="7393" name="Google Shape;7393;p11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1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1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115"/>
          <p:cNvGrpSpPr/>
          <p:nvPr/>
        </p:nvGrpSpPr>
        <p:grpSpPr>
          <a:xfrm>
            <a:off x="6210763" y="3358148"/>
            <a:ext cx="314662" cy="358999"/>
            <a:chOff x="-53615675" y="3584850"/>
            <a:chExt cx="279625" cy="319025"/>
          </a:xfrm>
        </p:grpSpPr>
        <p:sp>
          <p:nvSpPr>
            <p:cNvPr id="7397" name="Google Shape;7397;p11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1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1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115"/>
          <p:cNvGrpSpPr/>
          <p:nvPr/>
        </p:nvGrpSpPr>
        <p:grpSpPr>
          <a:xfrm>
            <a:off x="6188609" y="3821074"/>
            <a:ext cx="358971" cy="357874"/>
            <a:chOff x="-53634575" y="3976500"/>
            <a:chExt cx="319000" cy="318025"/>
          </a:xfrm>
        </p:grpSpPr>
        <p:sp>
          <p:nvSpPr>
            <p:cNvPr id="7401" name="Google Shape;7401;p11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1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1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1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1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1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1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1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115"/>
          <p:cNvGrpSpPr/>
          <p:nvPr/>
        </p:nvGrpSpPr>
        <p:grpSpPr>
          <a:xfrm>
            <a:off x="7983413" y="3364028"/>
            <a:ext cx="314662" cy="358436"/>
            <a:chOff x="-52023900" y="3590075"/>
            <a:chExt cx="279625" cy="318525"/>
          </a:xfrm>
        </p:grpSpPr>
        <p:sp>
          <p:nvSpPr>
            <p:cNvPr id="7410" name="Google Shape;7410;p11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1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1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1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1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1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1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115"/>
          <p:cNvGrpSpPr/>
          <p:nvPr/>
        </p:nvGrpSpPr>
        <p:grpSpPr>
          <a:xfrm>
            <a:off x="5746654" y="1532546"/>
            <a:ext cx="358971" cy="358971"/>
            <a:chOff x="-57173375" y="3198925"/>
            <a:chExt cx="319000" cy="319000"/>
          </a:xfrm>
        </p:grpSpPr>
        <p:sp>
          <p:nvSpPr>
            <p:cNvPr id="7418" name="Google Shape;7418;p11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1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1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1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115"/>
          <p:cNvGrpSpPr/>
          <p:nvPr/>
        </p:nvGrpSpPr>
        <p:grpSpPr>
          <a:xfrm>
            <a:off x="5747541" y="2009987"/>
            <a:ext cx="357198" cy="314690"/>
            <a:chOff x="-57176525" y="3610050"/>
            <a:chExt cx="317425" cy="279650"/>
          </a:xfrm>
        </p:grpSpPr>
        <p:sp>
          <p:nvSpPr>
            <p:cNvPr id="7423" name="Google Shape;7423;p11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1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1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1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1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115"/>
          <p:cNvGrpSpPr/>
          <p:nvPr/>
        </p:nvGrpSpPr>
        <p:grpSpPr>
          <a:xfrm>
            <a:off x="5779179" y="2428542"/>
            <a:ext cx="323524" cy="358774"/>
            <a:chOff x="-57162350" y="3982000"/>
            <a:chExt cx="287500" cy="318825"/>
          </a:xfrm>
        </p:grpSpPr>
        <p:sp>
          <p:nvSpPr>
            <p:cNvPr id="7429" name="Google Shape;7429;p11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1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1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1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1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1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1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1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115"/>
          <p:cNvGrpSpPr/>
          <p:nvPr/>
        </p:nvGrpSpPr>
        <p:grpSpPr>
          <a:xfrm>
            <a:off x="7957995" y="1532546"/>
            <a:ext cx="358099" cy="356326"/>
            <a:chOff x="-55202750" y="3198925"/>
            <a:chExt cx="318225" cy="316650"/>
          </a:xfrm>
        </p:grpSpPr>
        <p:sp>
          <p:nvSpPr>
            <p:cNvPr id="7438" name="Google Shape;7438;p11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1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115"/>
          <p:cNvGrpSpPr/>
          <p:nvPr/>
        </p:nvGrpSpPr>
        <p:grpSpPr>
          <a:xfrm>
            <a:off x="7968629" y="1987846"/>
            <a:ext cx="336830" cy="358099"/>
            <a:chOff x="-55194875" y="3590375"/>
            <a:chExt cx="299325" cy="318225"/>
          </a:xfrm>
        </p:grpSpPr>
        <p:sp>
          <p:nvSpPr>
            <p:cNvPr id="7441" name="Google Shape;7441;p11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1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1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1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1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115"/>
          <p:cNvGrpSpPr/>
          <p:nvPr/>
        </p:nvGrpSpPr>
        <p:grpSpPr>
          <a:xfrm>
            <a:off x="7973247" y="2430117"/>
            <a:ext cx="357198" cy="357198"/>
            <a:chOff x="-55203525" y="3983400"/>
            <a:chExt cx="317425" cy="317425"/>
          </a:xfrm>
        </p:grpSpPr>
        <p:sp>
          <p:nvSpPr>
            <p:cNvPr id="7447" name="Google Shape;7447;p11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1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1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115"/>
          <p:cNvGrpSpPr/>
          <p:nvPr/>
        </p:nvGrpSpPr>
        <p:grpSpPr>
          <a:xfrm>
            <a:off x="6639727" y="2887174"/>
            <a:ext cx="335930" cy="358971"/>
            <a:chOff x="-53232900" y="3192625"/>
            <a:chExt cx="298525" cy="319000"/>
          </a:xfrm>
        </p:grpSpPr>
        <p:sp>
          <p:nvSpPr>
            <p:cNvPr id="7451" name="Google Shape;7451;p11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1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1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1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1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1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1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1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115"/>
          <p:cNvGrpSpPr/>
          <p:nvPr/>
        </p:nvGrpSpPr>
        <p:grpSpPr>
          <a:xfrm>
            <a:off x="6629093" y="3358148"/>
            <a:ext cx="357198" cy="356326"/>
            <a:chOff x="-53242350" y="3584850"/>
            <a:chExt cx="317425" cy="316650"/>
          </a:xfrm>
        </p:grpSpPr>
        <p:sp>
          <p:nvSpPr>
            <p:cNvPr id="7460" name="Google Shape;7460;p11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1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1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1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1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115"/>
          <p:cNvGrpSpPr/>
          <p:nvPr/>
        </p:nvGrpSpPr>
        <p:grpSpPr>
          <a:xfrm>
            <a:off x="6650362" y="3820849"/>
            <a:ext cx="314662" cy="358999"/>
            <a:chOff x="-53224225" y="3976300"/>
            <a:chExt cx="279625" cy="319025"/>
          </a:xfrm>
        </p:grpSpPr>
        <p:sp>
          <p:nvSpPr>
            <p:cNvPr id="7466" name="Google Shape;7466;p11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1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1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1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1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1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1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115"/>
          <p:cNvGrpSpPr/>
          <p:nvPr/>
        </p:nvGrpSpPr>
        <p:grpSpPr>
          <a:xfrm>
            <a:off x="7961258" y="3828529"/>
            <a:ext cx="358971" cy="358408"/>
            <a:chOff x="-52043575" y="3983125"/>
            <a:chExt cx="319000" cy="318500"/>
          </a:xfrm>
        </p:grpSpPr>
        <p:sp>
          <p:nvSpPr>
            <p:cNvPr id="7474" name="Google Shape;7474;p11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1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1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1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1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1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1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1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1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115"/>
          <p:cNvGrpSpPr/>
          <p:nvPr/>
        </p:nvGrpSpPr>
        <p:grpSpPr>
          <a:xfrm>
            <a:off x="6215199" y="1532546"/>
            <a:ext cx="314662" cy="358971"/>
            <a:chOff x="-56766175" y="3198925"/>
            <a:chExt cx="279625" cy="319000"/>
          </a:xfrm>
        </p:grpSpPr>
        <p:sp>
          <p:nvSpPr>
            <p:cNvPr id="7484" name="Google Shape;7484;p11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1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1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1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1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1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1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15"/>
          <p:cNvGrpSpPr/>
          <p:nvPr/>
        </p:nvGrpSpPr>
        <p:grpSpPr>
          <a:xfrm>
            <a:off x="6214313" y="1987846"/>
            <a:ext cx="316434" cy="358099"/>
            <a:chOff x="-56766175" y="3590375"/>
            <a:chExt cx="281200" cy="318225"/>
          </a:xfrm>
        </p:grpSpPr>
        <p:sp>
          <p:nvSpPr>
            <p:cNvPr id="7492" name="Google Shape;7492;p11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1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1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1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115"/>
          <p:cNvGrpSpPr/>
          <p:nvPr/>
        </p:nvGrpSpPr>
        <p:grpSpPr>
          <a:xfrm>
            <a:off x="6251269" y="2429217"/>
            <a:ext cx="272126" cy="358099"/>
            <a:chOff x="-56747275" y="3982600"/>
            <a:chExt cx="241825" cy="318225"/>
          </a:xfrm>
        </p:grpSpPr>
        <p:sp>
          <p:nvSpPr>
            <p:cNvPr id="7497" name="Google Shape;7497;p11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1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1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1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1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1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1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115"/>
          <p:cNvGrpSpPr/>
          <p:nvPr/>
        </p:nvGrpSpPr>
        <p:grpSpPr>
          <a:xfrm>
            <a:off x="4881188" y="2894264"/>
            <a:ext cx="314662" cy="358971"/>
            <a:chOff x="-54793175" y="3198925"/>
            <a:chExt cx="279625" cy="319000"/>
          </a:xfrm>
        </p:grpSpPr>
        <p:sp>
          <p:nvSpPr>
            <p:cNvPr id="7505" name="Google Shape;7505;p11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1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1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1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1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1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1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15"/>
          <p:cNvGrpSpPr/>
          <p:nvPr/>
        </p:nvGrpSpPr>
        <p:grpSpPr>
          <a:xfrm>
            <a:off x="4859020" y="3371455"/>
            <a:ext cx="358999" cy="342991"/>
            <a:chOff x="-54812875" y="3596675"/>
            <a:chExt cx="319025" cy="304800"/>
          </a:xfrm>
        </p:grpSpPr>
        <p:sp>
          <p:nvSpPr>
            <p:cNvPr id="7513" name="Google Shape;7513;p11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1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1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1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1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1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1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0" name="Google Shape;7520;p11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1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2" name="Google Shape;7522;p115"/>
          <p:cNvGrpSpPr/>
          <p:nvPr/>
        </p:nvGrpSpPr>
        <p:grpSpPr>
          <a:xfrm>
            <a:off x="4881188" y="3827938"/>
            <a:ext cx="314662" cy="358099"/>
            <a:chOff x="-54793175" y="3982600"/>
            <a:chExt cx="279625" cy="318225"/>
          </a:xfrm>
        </p:grpSpPr>
        <p:sp>
          <p:nvSpPr>
            <p:cNvPr id="7523" name="Google Shape;7523;p11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1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1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1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1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1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1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115"/>
          <p:cNvGrpSpPr/>
          <p:nvPr/>
        </p:nvGrpSpPr>
        <p:grpSpPr>
          <a:xfrm>
            <a:off x="7092647" y="2887174"/>
            <a:ext cx="314662" cy="358099"/>
            <a:chOff x="-52832000" y="3192625"/>
            <a:chExt cx="279625" cy="318225"/>
          </a:xfrm>
        </p:grpSpPr>
        <p:sp>
          <p:nvSpPr>
            <p:cNvPr id="7531" name="Google Shape;7531;p11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1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1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1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1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1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1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1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115"/>
          <p:cNvGrpSpPr/>
          <p:nvPr/>
        </p:nvGrpSpPr>
        <p:grpSpPr>
          <a:xfrm>
            <a:off x="7070492" y="3359048"/>
            <a:ext cx="358971" cy="357198"/>
            <a:chOff x="-52851675" y="3585650"/>
            <a:chExt cx="319000" cy="317425"/>
          </a:xfrm>
        </p:grpSpPr>
        <p:sp>
          <p:nvSpPr>
            <p:cNvPr id="7540" name="Google Shape;7540;p11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1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1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1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1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1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115"/>
          <p:cNvGrpSpPr/>
          <p:nvPr/>
        </p:nvGrpSpPr>
        <p:grpSpPr>
          <a:xfrm>
            <a:off x="7092647" y="3820849"/>
            <a:ext cx="314662" cy="358999"/>
            <a:chOff x="-52832000" y="3976300"/>
            <a:chExt cx="279625" cy="319025"/>
          </a:xfrm>
        </p:grpSpPr>
        <p:sp>
          <p:nvSpPr>
            <p:cNvPr id="7547" name="Google Shape;7547;p11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1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1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1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1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115"/>
          <p:cNvGrpSpPr/>
          <p:nvPr/>
        </p:nvGrpSpPr>
        <p:grpSpPr>
          <a:xfrm>
            <a:off x="6209853" y="4275497"/>
            <a:ext cx="316434" cy="358099"/>
            <a:chOff x="-51633225" y="3198925"/>
            <a:chExt cx="281200" cy="318225"/>
          </a:xfrm>
        </p:grpSpPr>
        <p:sp>
          <p:nvSpPr>
            <p:cNvPr id="7553" name="Google Shape;7553;p11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1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1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1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1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1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1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115"/>
          <p:cNvGrpSpPr/>
          <p:nvPr/>
        </p:nvGrpSpPr>
        <p:grpSpPr>
          <a:xfrm>
            <a:off x="6628676" y="1533418"/>
            <a:ext cx="365188" cy="357226"/>
            <a:chOff x="-56396775" y="3199700"/>
            <a:chExt cx="324525" cy="317450"/>
          </a:xfrm>
        </p:grpSpPr>
        <p:sp>
          <p:nvSpPr>
            <p:cNvPr id="7561" name="Google Shape;7561;p11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1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1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1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1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1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15"/>
          <p:cNvGrpSpPr/>
          <p:nvPr/>
        </p:nvGrpSpPr>
        <p:grpSpPr>
          <a:xfrm>
            <a:off x="6631771" y="1999353"/>
            <a:ext cx="358999" cy="335958"/>
            <a:chOff x="-56394425" y="3600600"/>
            <a:chExt cx="319025" cy="298550"/>
          </a:xfrm>
        </p:grpSpPr>
        <p:sp>
          <p:nvSpPr>
            <p:cNvPr id="7568" name="Google Shape;7568;p11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1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1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115"/>
          <p:cNvGrpSpPr/>
          <p:nvPr/>
        </p:nvGrpSpPr>
        <p:grpSpPr>
          <a:xfrm>
            <a:off x="6662538" y="2430117"/>
            <a:ext cx="327068" cy="357198"/>
            <a:chOff x="-56379450" y="3983400"/>
            <a:chExt cx="290650" cy="317425"/>
          </a:xfrm>
        </p:grpSpPr>
        <p:sp>
          <p:nvSpPr>
            <p:cNvPr id="7572" name="Google Shape;7572;p11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1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1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1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1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1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1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1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115"/>
          <p:cNvGrpSpPr/>
          <p:nvPr/>
        </p:nvGrpSpPr>
        <p:grpSpPr>
          <a:xfrm>
            <a:off x="5326242" y="2894264"/>
            <a:ext cx="316434" cy="358971"/>
            <a:chOff x="-54401725" y="3198925"/>
            <a:chExt cx="281200" cy="319000"/>
          </a:xfrm>
        </p:grpSpPr>
        <p:sp>
          <p:nvSpPr>
            <p:cNvPr id="7581" name="Google Shape;7581;p11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1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1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1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1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1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1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1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1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1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1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115"/>
          <p:cNvGrpSpPr/>
          <p:nvPr/>
        </p:nvGrpSpPr>
        <p:grpSpPr>
          <a:xfrm>
            <a:off x="5327128" y="3364365"/>
            <a:ext cx="314662" cy="358099"/>
            <a:chOff x="-54401725" y="3590375"/>
            <a:chExt cx="279625" cy="318225"/>
          </a:xfrm>
        </p:grpSpPr>
        <p:sp>
          <p:nvSpPr>
            <p:cNvPr id="7593" name="Google Shape;7593;p11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1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1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1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1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1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115"/>
          <p:cNvGrpSpPr/>
          <p:nvPr/>
        </p:nvGrpSpPr>
        <p:grpSpPr>
          <a:xfrm>
            <a:off x="5324920" y="3827938"/>
            <a:ext cx="319079" cy="358099"/>
            <a:chOff x="-54403300" y="3982600"/>
            <a:chExt cx="283550" cy="318225"/>
          </a:xfrm>
        </p:grpSpPr>
        <p:sp>
          <p:nvSpPr>
            <p:cNvPr id="7600" name="Google Shape;7600;p11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1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1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1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1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115"/>
          <p:cNvGrpSpPr/>
          <p:nvPr/>
        </p:nvGrpSpPr>
        <p:grpSpPr>
          <a:xfrm>
            <a:off x="7512313" y="2889172"/>
            <a:ext cx="356298" cy="356973"/>
            <a:chOff x="-52458650" y="3194400"/>
            <a:chExt cx="316625" cy="317225"/>
          </a:xfrm>
        </p:grpSpPr>
        <p:sp>
          <p:nvSpPr>
            <p:cNvPr id="7606" name="Google Shape;7606;p11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1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1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1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1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1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1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1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115"/>
          <p:cNvGrpSpPr/>
          <p:nvPr/>
        </p:nvGrpSpPr>
        <p:grpSpPr>
          <a:xfrm>
            <a:off x="7521611" y="3358148"/>
            <a:ext cx="337703" cy="357845"/>
            <a:chOff x="-52450000" y="3584850"/>
            <a:chExt cx="300100" cy="318000"/>
          </a:xfrm>
        </p:grpSpPr>
        <p:sp>
          <p:nvSpPr>
            <p:cNvPr id="7615" name="Google Shape;7615;p11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1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1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1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1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1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1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15"/>
          <p:cNvGrpSpPr/>
          <p:nvPr/>
        </p:nvGrpSpPr>
        <p:grpSpPr>
          <a:xfrm>
            <a:off x="7533131" y="3822621"/>
            <a:ext cx="314662" cy="357226"/>
            <a:chOff x="-52440550" y="3977875"/>
            <a:chExt cx="279625" cy="317450"/>
          </a:xfrm>
        </p:grpSpPr>
        <p:sp>
          <p:nvSpPr>
            <p:cNvPr id="7623" name="Google Shape;7623;p11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1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1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1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1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1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1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1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115"/>
          <p:cNvGrpSpPr/>
          <p:nvPr/>
        </p:nvGrpSpPr>
        <p:grpSpPr>
          <a:xfrm>
            <a:off x="6645066" y="4278827"/>
            <a:ext cx="314662" cy="358999"/>
            <a:chOff x="-51623775" y="3584850"/>
            <a:chExt cx="279625" cy="319025"/>
          </a:xfrm>
        </p:grpSpPr>
        <p:sp>
          <p:nvSpPr>
            <p:cNvPr id="7632" name="Google Shape;7632;p11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1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1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1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1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1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1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1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1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1" name="Google Shape;7641;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45" name="Shape 7645"/>
        <p:cNvGrpSpPr/>
        <p:nvPr/>
      </p:nvGrpSpPr>
      <p:grpSpPr>
        <a:xfrm>
          <a:off x="0" y="0"/>
          <a:ext cx="0" cy="0"/>
          <a:chOff x="0" y="0"/>
          <a:chExt cx="0" cy="0"/>
        </a:xfrm>
      </p:grpSpPr>
      <p:sp>
        <p:nvSpPr>
          <p:cNvPr id="7646" name="Google Shape;7646;p11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47" name="Google Shape;7647;p11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48" name="Google Shape;7648;p116"/>
          <p:cNvGrpSpPr/>
          <p:nvPr/>
        </p:nvGrpSpPr>
        <p:grpSpPr>
          <a:xfrm>
            <a:off x="885675" y="1539249"/>
            <a:ext cx="276003" cy="357300"/>
            <a:chOff x="-50469125" y="3183175"/>
            <a:chExt cx="233150" cy="301825"/>
          </a:xfrm>
        </p:grpSpPr>
        <p:sp>
          <p:nvSpPr>
            <p:cNvPr id="7649" name="Google Shape;7649;p11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1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1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116"/>
          <p:cNvGrpSpPr/>
          <p:nvPr/>
        </p:nvGrpSpPr>
        <p:grpSpPr>
          <a:xfrm>
            <a:off x="845574" y="1974651"/>
            <a:ext cx="356205" cy="355288"/>
            <a:chOff x="-50504575" y="3550975"/>
            <a:chExt cx="300900" cy="300125"/>
          </a:xfrm>
        </p:grpSpPr>
        <p:sp>
          <p:nvSpPr>
            <p:cNvPr id="7653" name="Google Shape;7653;p11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1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1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1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116"/>
          <p:cNvGrpSpPr/>
          <p:nvPr/>
        </p:nvGrpSpPr>
        <p:grpSpPr>
          <a:xfrm>
            <a:off x="845574" y="2412893"/>
            <a:ext cx="356205" cy="354341"/>
            <a:chOff x="-50503000" y="3921175"/>
            <a:chExt cx="300900" cy="299325"/>
          </a:xfrm>
        </p:grpSpPr>
        <p:sp>
          <p:nvSpPr>
            <p:cNvPr id="7658" name="Google Shape;7658;p11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1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1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1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1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116"/>
          <p:cNvGrpSpPr/>
          <p:nvPr/>
        </p:nvGrpSpPr>
        <p:grpSpPr>
          <a:xfrm>
            <a:off x="3049627" y="1558811"/>
            <a:ext cx="355258" cy="356205"/>
            <a:chOff x="-48630025" y="3199700"/>
            <a:chExt cx="300100" cy="300900"/>
          </a:xfrm>
        </p:grpSpPr>
        <p:sp>
          <p:nvSpPr>
            <p:cNvPr id="7664" name="Google Shape;7664;p11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1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1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116"/>
          <p:cNvGrpSpPr/>
          <p:nvPr/>
        </p:nvGrpSpPr>
        <p:grpSpPr>
          <a:xfrm>
            <a:off x="3049627" y="1996107"/>
            <a:ext cx="355258" cy="355258"/>
            <a:chOff x="-48630025" y="3569100"/>
            <a:chExt cx="300100" cy="300100"/>
          </a:xfrm>
        </p:grpSpPr>
        <p:sp>
          <p:nvSpPr>
            <p:cNvPr id="7668" name="Google Shape;7668;p11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1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1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1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1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1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1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1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1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1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116"/>
          <p:cNvGrpSpPr/>
          <p:nvPr/>
        </p:nvGrpSpPr>
        <p:grpSpPr>
          <a:xfrm>
            <a:off x="3050101" y="2433403"/>
            <a:ext cx="354311" cy="353394"/>
            <a:chOff x="-48629225" y="3938500"/>
            <a:chExt cx="299300" cy="298525"/>
          </a:xfrm>
        </p:grpSpPr>
        <p:sp>
          <p:nvSpPr>
            <p:cNvPr id="7679" name="Google Shape;7679;p11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1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1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1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116"/>
          <p:cNvGrpSpPr/>
          <p:nvPr/>
        </p:nvGrpSpPr>
        <p:grpSpPr>
          <a:xfrm>
            <a:off x="1785504" y="2904744"/>
            <a:ext cx="311458" cy="354341"/>
            <a:chOff x="-46762575" y="3200500"/>
            <a:chExt cx="263100" cy="299325"/>
          </a:xfrm>
        </p:grpSpPr>
        <p:sp>
          <p:nvSpPr>
            <p:cNvPr id="7684" name="Google Shape;7684;p11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1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1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1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1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116"/>
          <p:cNvGrpSpPr/>
          <p:nvPr/>
        </p:nvGrpSpPr>
        <p:grpSpPr>
          <a:xfrm>
            <a:off x="1763589" y="3363466"/>
            <a:ext cx="355288" cy="312375"/>
            <a:chOff x="-46779900" y="3588000"/>
            <a:chExt cx="300125" cy="263875"/>
          </a:xfrm>
        </p:grpSpPr>
        <p:sp>
          <p:nvSpPr>
            <p:cNvPr id="7690" name="Google Shape;7690;p11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1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1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1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16"/>
          <p:cNvGrpSpPr/>
          <p:nvPr/>
        </p:nvGrpSpPr>
        <p:grpSpPr>
          <a:xfrm>
            <a:off x="1764062" y="3778388"/>
            <a:ext cx="354341" cy="353394"/>
            <a:chOff x="-46779100" y="3938500"/>
            <a:chExt cx="299325" cy="298525"/>
          </a:xfrm>
        </p:grpSpPr>
        <p:sp>
          <p:nvSpPr>
            <p:cNvPr id="7695" name="Google Shape;7695;p11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1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116"/>
          <p:cNvGrpSpPr/>
          <p:nvPr/>
        </p:nvGrpSpPr>
        <p:grpSpPr>
          <a:xfrm>
            <a:off x="3971800" y="2911255"/>
            <a:ext cx="355258" cy="355288"/>
            <a:chOff x="-44924250" y="3206000"/>
            <a:chExt cx="300100" cy="300125"/>
          </a:xfrm>
        </p:grpSpPr>
        <p:sp>
          <p:nvSpPr>
            <p:cNvPr id="7698" name="Google Shape;7698;p11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1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1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1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1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116"/>
          <p:cNvGrpSpPr/>
          <p:nvPr/>
        </p:nvGrpSpPr>
        <p:grpSpPr>
          <a:xfrm>
            <a:off x="1286286" y="1539249"/>
            <a:ext cx="355258" cy="355258"/>
            <a:chOff x="-50134375" y="3183175"/>
            <a:chExt cx="300100" cy="300100"/>
          </a:xfrm>
        </p:grpSpPr>
        <p:sp>
          <p:nvSpPr>
            <p:cNvPr id="7704" name="Google Shape;7704;p11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1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1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1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1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1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1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1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1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1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116"/>
          <p:cNvGrpSpPr/>
          <p:nvPr/>
        </p:nvGrpSpPr>
        <p:grpSpPr>
          <a:xfrm>
            <a:off x="1286286" y="1974651"/>
            <a:ext cx="355258" cy="355288"/>
            <a:chOff x="-50134375" y="3550975"/>
            <a:chExt cx="300100" cy="300125"/>
          </a:xfrm>
        </p:grpSpPr>
        <p:sp>
          <p:nvSpPr>
            <p:cNvPr id="7715" name="Google Shape;7715;p11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1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116"/>
          <p:cNvGrpSpPr/>
          <p:nvPr/>
        </p:nvGrpSpPr>
        <p:grpSpPr>
          <a:xfrm>
            <a:off x="1286286" y="2412183"/>
            <a:ext cx="355258" cy="355051"/>
            <a:chOff x="-50134375" y="3920575"/>
            <a:chExt cx="300100" cy="299925"/>
          </a:xfrm>
        </p:grpSpPr>
        <p:sp>
          <p:nvSpPr>
            <p:cNvPr id="7718" name="Google Shape;7718;p11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1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1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116"/>
          <p:cNvGrpSpPr/>
          <p:nvPr/>
        </p:nvGrpSpPr>
        <p:grpSpPr>
          <a:xfrm>
            <a:off x="3497010" y="1559758"/>
            <a:ext cx="357123" cy="355258"/>
            <a:chOff x="-48262200" y="3200500"/>
            <a:chExt cx="301675" cy="300100"/>
          </a:xfrm>
        </p:grpSpPr>
        <p:sp>
          <p:nvSpPr>
            <p:cNvPr id="7722" name="Google Shape;7722;p11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1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1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1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1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1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1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1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1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116"/>
          <p:cNvGrpSpPr/>
          <p:nvPr/>
        </p:nvGrpSpPr>
        <p:grpSpPr>
          <a:xfrm>
            <a:off x="3526383" y="1996847"/>
            <a:ext cx="298377" cy="354519"/>
            <a:chOff x="-48233050" y="3569725"/>
            <a:chExt cx="252050" cy="299475"/>
          </a:xfrm>
        </p:grpSpPr>
        <p:sp>
          <p:nvSpPr>
            <p:cNvPr id="7732" name="Google Shape;7732;p11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1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1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116"/>
          <p:cNvGrpSpPr/>
          <p:nvPr/>
        </p:nvGrpSpPr>
        <p:grpSpPr>
          <a:xfrm>
            <a:off x="3550148" y="2430591"/>
            <a:ext cx="250847" cy="358070"/>
            <a:chOff x="-48216525" y="3936125"/>
            <a:chExt cx="211900" cy="302475"/>
          </a:xfrm>
        </p:grpSpPr>
        <p:sp>
          <p:nvSpPr>
            <p:cNvPr id="7736" name="Google Shape;7736;p11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1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1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1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116"/>
          <p:cNvGrpSpPr/>
          <p:nvPr/>
        </p:nvGrpSpPr>
        <p:grpSpPr>
          <a:xfrm>
            <a:off x="2205866" y="2905661"/>
            <a:ext cx="355258" cy="355288"/>
            <a:chOff x="-46410500" y="3201275"/>
            <a:chExt cx="300100" cy="300125"/>
          </a:xfrm>
        </p:grpSpPr>
        <p:sp>
          <p:nvSpPr>
            <p:cNvPr id="7741" name="Google Shape;7741;p11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1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1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1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1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116"/>
          <p:cNvGrpSpPr/>
          <p:nvPr/>
        </p:nvGrpSpPr>
        <p:grpSpPr>
          <a:xfrm>
            <a:off x="2205866" y="3341092"/>
            <a:ext cx="355258" cy="356205"/>
            <a:chOff x="-46409700" y="3569100"/>
            <a:chExt cx="300100" cy="300900"/>
          </a:xfrm>
        </p:grpSpPr>
        <p:sp>
          <p:nvSpPr>
            <p:cNvPr id="7747" name="Google Shape;7747;p11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1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1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1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1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116"/>
          <p:cNvGrpSpPr/>
          <p:nvPr/>
        </p:nvGrpSpPr>
        <p:grpSpPr>
          <a:xfrm>
            <a:off x="2193747" y="3776524"/>
            <a:ext cx="379497" cy="358070"/>
            <a:chOff x="-46422300" y="3936925"/>
            <a:chExt cx="320575" cy="302475"/>
          </a:xfrm>
        </p:grpSpPr>
        <p:sp>
          <p:nvSpPr>
            <p:cNvPr id="7753" name="Google Shape;7753;p11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1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116"/>
          <p:cNvGrpSpPr/>
          <p:nvPr/>
        </p:nvGrpSpPr>
        <p:grpSpPr>
          <a:xfrm>
            <a:off x="3971326" y="3330852"/>
            <a:ext cx="356205" cy="355258"/>
            <a:chOff x="-44914800" y="3560450"/>
            <a:chExt cx="300900" cy="300100"/>
          </a:xfrm>
        </p:grpSpPr>
        <p:sp>
          <p:nvSpPr>
            <p:cNvPr id="7756" name="Google Shape;7756;p11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1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1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1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1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116"/>
          <p:cNvGrpSpPr/>
          <p:nvPr/>
        </p:nvGrpSpPr>
        <p:grpSpPr>
          <a:xfrm>
            <a:off x="1726378" y="1539486"/>
            <a:ext cx="354311" cy="354104"/>
            <a:chOff x="-49764975" y="3183375"/>
            <a:chExt cx="299300" cy="299125"/>
          </a:xfrm>
        </p:grpSpPr>
        <p:sp>
          <p:nvSpPr>
            <p:cNvPr id="7762" name="Google Shape;7762;p11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1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1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1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1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1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1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1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1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116"/>
          <p:cNvGrpSpPr/>
          <p:nvPr/>
        </p:nvGrpSpPr>
        <p:grpSpPr>
          <a:xfrm>
            <a:off x="1726378" y="1974947"/>
            <a:ext cx="354311" cy="355909"/>
            <a:chOff x="-49764975" y="3551225"/>
            <a:chExt cx="299300" cy="300650"/>
          </a:xfrm>
        </p:grpSpPr>
        <p:sp>
          <p:nvSpPr>
            <p:cNvPr id="7772" name="Google Shape;7772;p11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1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1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1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1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1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1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1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1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1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1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116"/>
          <p:cNvGrpSpPr/>
          <p:nvPr/>
        </p:nvGrpSpPr>
        <p:grpSpPr>
          <a:xfrm>
            <a:off x="1724040" y="2411710"/>
            <a:ext cx="358987" cy="355525"/>
            <a:chOff x="-49766550" y="3920175"/>
            <a:chExt cx="303250" cy="300325"/>
          </a:xfrm>
        </p:grpSpPr>
        <p:sp>
          <p:nvSpPr>
            <p:cNvPr id="7784" name="Google Shape;7784;p11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1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1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1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116"/>
          <p:cNvGrpSpPr/>
          <p:nvPr/>
        </p:nvGrpSpPr>
        <p:grpSpPr>
          <a:xfrm>
            <a:off x="3939571" y="1559758"/>
            <a:ext cx="357123" cy="354341"/>
            <a:chOff x="-47892800" y="3200500"/>
            <a:chExt cx="301675" cy="299325"/>
          </a:xfrm>
        </p:grpSpPr>
        <p:sp>
          <p:nvSpPr>
            <p:cNvPr id="7789" name="Google Shape;7789;p11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1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1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1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1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1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116"/>
          <p:cNvGrpSpPr/>
          <p:nvPr/>
        </p:nvGrpSpPr>
        <p:grpSpPr>
          <a:xfrm>
            <a:off x="4003437" y="1996107"/>
            <a:ext cx="229391" cy="355258"/>
            <a:chOff x="-47839250" y="3569100"/>
            <a:chExt cx="193775" cy="300100"/>
          </a:xfrm>
        </p:grpSpPr>
        <p:sp>
          <p:nvSpPr>
            <p:cNvPr id="7796" name="Google Shape;7796;p11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1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1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1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1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1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116"/>
          <p:cNvGrpSpPr/>
          <p:nvPr/>
        </p:nvGrpSpPr>
        <p:grpSpPr>
          <a:xfrm>
            <a:off x="3940503" y="2432456"/>
            <a:ext cx="355258" cy="356205"/>
            <a:chOff x="-47892800" y="3937700"/>
            <a:chExt cx="300100" cy="300900"/>
          </a:xfrm>
        </p:grpSpPr>
        <p:sp>
          <p:nvSpPr>
            <p:cNvPr id="7803" name="Google Shape;7803;p11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1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1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1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1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1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1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1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16"/>
          <p:cNvGrpSpPr/>
          <p:nvPr/>
        </p:nvGrpSpPr>
        <p:grpSpPr>
          <a:xfrm>
            <a:off x="2645798" y="2926170"/>
            <a:ext cx="355258" cy="311458"/>
            <a:chOff x="-46042675" y="3218600"/>
            <a:chExt cx="300100" cy="263100"/>
          </a:xfrm>
        </p:grpSpPr>
        <p:sp>
          <p:nvSpPr>
            <p:cNvPr id="7812" name="Google Shape;7812;p11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1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1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1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1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1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116"/>
          <p:cNvGrpSpPr/>
          <p:nvPr/>
        </p:nvGrpSpPr>
        <p:grpSpPr>
          <a:xfrm>
            <a:off x="2645798" y="3340619"/>
            <a:ext cx="355258" cy="323118"/>
            <a:chOff x="-46042675" y="3568700"/>
            <a:chExt cx="300100" cy="272950"/>
          </a:xfrm>
        </p:grpSpPr>
        <p:sp>
          <p:nvSpPr>
            <p:cNvPr id="7819" name="Google Shape;7819;p11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1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1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1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116"/>
          <p:cNvGrpSpPr/>
          <p:nvPr/>
        </p:nvGrpSpPr>
        <p:grpSpPr>
          <a:xfrm>
            <a:off x="2687749" y="3777589"/>
            <a:ext cx="271357" cy="356057"/>
            <a:chOff x="-46007225" y="3937825"/>
            <a:chExt cx="229225" cy="300775"/>
          </a:xfrm>
        </p:grpSpPr>
        <p:sp>
          <p:nvSpPr>
            <p:cNvPr id="7824" name="Google Shape;7824;p11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1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1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1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1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1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1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1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1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1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116"/>
          <p:cNvGrpSpPr/>
          <p:nvPr/>
        </p:nvGrpSpPr>
        <p:grpSpPr>
          <a:xfrm>
            <a:off x="3993241" y="3767675"/>
            <a:ext cx="312375" cy="357596"/>
            <a:chOff x="-44895900" y="3929450"/>
            <a:chExt cx="263875" cy="302075"/>
          </a:xfrm>
        </p:grpSpPr>
        <p:sp>
          <p:nvSpPr>
            <p:cNvPr id="7835" name="Google Shape;7835;p11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1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1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1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1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1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116"/>
          <p:cNvGrpSpPr/>
          <p:nvPr/>
        </p:nvGrpSpPr>
        <p:grpSpPr>
          <a:xfrm>
            <a:off x="2167060" y="1550436"/>
            <a:ext cx="356205" cy="332885"/>
            <a:chOff x="-49397175" y="3192625"/>
            <a:chExt cx="300900" cy="281200"/>
          </a:xfrm>
        </p:grpSpPr>
        <p:sp>
          <p:nvSpPr>
            <p:cNvPr id="7842" name="Google Shape;7842;p11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1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1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1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1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1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1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16"/>
          <p:cNvGrpSpPr/>
          <p:nvPr/>
        </p:nvGrpSpPr>
        <p:grpSpPr>
          <a:xfrm>
            <a:off x="2193163" y="1974651"/>
            <a:ext cx="304000" cy="356205"/>
            <a:chOff x="-49375900" y="3550975"/>
            <a:chExt cx="256800" cy="300900"/>
          </a:xfrm>
        </p:grpSpPr>
        <p:sp>
          <p:nvSpPr>
            <p:cNvPr id="7850" name="Google Shape;7850;p11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1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1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1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1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1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1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1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1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1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1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116"/>
          <p:cNvGrpSpPr/>
          <p:nvPr/>
        </p:nvGrpSpPr>
        <p:grpSpPr>
          <a:xfrm>
            <a:off x="2188516" y="2411946"/>
            <a:ext cx="313293" cy="356205"/>
            <a:chOff x="-49378250" y="3920375"/>
            <a:chExt cx="264650" cy="300900"/>
          </a:xfrm>
        </p:grpSpPr>
        <p:sp>
          <p:nvSpPr>
            <p:cNvPr id="7862" name="Google Shape;7862;p11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1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1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1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1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1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1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116"/>
          <p:cNvGrpSpPr/>
          <p:nvPr/>
        </p:nvGrpSpPr>
        <p:grpSpPr>
          <a:xfrm>
            <a:off x="907504" y="2904744"/>
            <a:ext cx="312375" cy="357123"/>
            <a:chOff x="-47505300" y="3200500"/>
            <a:chExt cx="263875" cy="301675"/>
          </a:xfrm>
        </p:grpSpPr>
        <p:sp>
          <p:nvSpPr>
            <p:cNvPr id="7870" name="Google Shape;7870;p11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1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1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1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1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1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1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1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1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1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1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1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1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116"/>
          <p:cNvGrpSpPr/>
          <p:nvPr/>
        </p:nvGrpSpPr>
        <p:grpSpPr>
          <a:xfrm>
            <a:off x="885604" y="3341092"/>
            <a:ext cx="356176" cy="355051"/>
            <a:chOff x="-47524975" y="3569100"/>
            <a:chExt cx="300875" cy="299925"/>
          </a:xfrm>
        </p:grpSpPr>
        <p:sp>
          <p:nvSpPr>
            <p:cNvPr id="7884" name="Google Shape;7884;p11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1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1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1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1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16"/>
          <p:cNvGrpSpPr/>
          <p:nvPr/>
        </p:nvGrpSpPr>
        <p:grpSpPr>
          <a:xfrm>
            <a:off x="886062" y="3820354"/>
            <a:ext cx="355258" cy="270410"/>
            <a:chOff x="-47523400" y="3973950"/>
            <a:chExt cx="300100" cy="228425"/>
          </a:xfrm>
        </p:grpSpPr>
        <p:sp>
          <p:nvSpPr>
            <p:cNvPr id="7890" name="Google Shape;7890;p11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1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1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1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1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116"/>
          <p:cNvGrpSpPr/>
          <p:nvPr/>
        </p:nvGrpSpPr>
        <p:grpSpPr>
          <a:xfrm>
            <a:off x="3091183" y="2903353"/>
            <a:ext cx="354341" cy="357596"/>
            <a:chOff x="-45673275" y="3199325"/>
            <a:chExt cx="299325" cy="302075"/>
          </a:xfrm>
        </p:grpSpPr>
        <p:sp>
          <p:nvSpPr>
            <p:cNvPr id="7896" name="Google Shape;7896;p11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1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1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116"/>
          <p:cNvGrpSpPr/>
          <p:nvPr/>
        </p:nvGrpSpPr>
        <p:grpSpPr>
          <a:xfrm>
            <a:off x="3090251" y="3361602"/>
            <a:ext cx="356205" cy="314240"/>
            <a:chOff x="-45674075" y="3586425"/>
            <a:chExt cx="300900" cy="265450"/>
          </a:xfrm>
        </p:grpSpPr>
        <p:sp>
          <p:nvSpPr>
            <p:cNvPr id="7900" name="Google Shape;7900;p11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1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116"/>
          <p:cNvGrpSpPr/>
          <p:nvPr/>
        </p:nvGrpSpPr>
        <p:grpSpPr>
          <a:xfrm>
            <a:off x="3091183" y="3777441"/>
            <a:ext cx="354341" cy="356205"/>
            <a:chOff x="-45673275" y="3937700"/>
            <a:chExt cx="299325" cy="300900"/>
          </a:xfrm>
        </p:grpSpPr>
        <p:sp>
          <p:nvSpPr>
            <p:cNvPr id="7903" name="Google Shape;7903;p11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1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1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1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1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1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116"/>
          <p:cNvGrpSpPr/>
          <p:nvPr/>
        </p:nvGrpSpPr>
        <p:grpSpPr>
          <a:xfrm>
            <a:off x="2205349" y="4270225"/>
            <a:ext cx="356205" cy="356205"/>
            <a:chOff x="-44512325" y="3176075"/>
            <a:chExt cx="300900" cy="300900"/>
          </a:xfrm>
        </p:grpSpPr>
        <p:sp>
          <p:nvSpPr>
            <p:cNvPr id="7910" name="Google Shape;7910;p11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1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1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116"/>
          <p:cNvGrpSpPr/>
          <p:nvPr/>
        </p:nvGrpSpPr>
        <p:grpSpPr>
          <a:xfrm>
            <a:off x="2608689" y="1539249"/>
            <a:ext cx="354341" cy="354341"/>
            <a:chOff x="-49027775" y="3183175"/>
            <a:chExt cx="299325" cy="299325"/>
          </a:xfrm>
        </p:grpSpPr>
        <p:sp>
          <p:nvSpPr>
            <p:cNvPr id="7914" name="Google Shape;7914;p11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1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1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1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116"/>
          <p:cNvGrpSpPr/>
          <p:nvPr/>
        </p:nvGrpSpPr>
        <p:grpSpPr>
          <a:xfrm>
            <a:off x="2608230" y="1974651"/>
            <a:ext cx="355258" cy="357152"/>
            <a:chOff x="-49027775" y="3550975"/>
            <a:chExt cx="300100" cy="301700"/>
          </a:xfrm>
        </p:grpSpPr>
        <p:sp>
          <p:nvSpPr>
            <p:cNvPr id="7919" name="Google Shape;7919;p11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1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1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1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1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1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1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1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1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1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16"/>
          <p:cNvGrpSpPr/>
          <p:nvPr/>
        </p:nvGrpSpPr>
        <p:grpSpPr>
          <a:xfrm>
            <a:off x="2606306" y="2411710"/>
            <a:ext cx="359106" cy="355525"/>
            <a:chOff x="-49031025" y="3920175"/>
            <a:chExt cx="303350" cy="300325"/>
          </a:xfrm>
        </p:grpSpPr>
        <p:sp>
          <p:nvSpPr>
            <p:cNvPr id="7930" name="Google Shape;7930;p11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1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1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1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1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1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116"/>
          <p:cNvGrpSpPr/>
          <p:nvPr/>
        </p:nvGrpSpPr>
        <p:grpSpPr>
          <a:xfrm>
            <a:off x="1322411" y="2904744"/>
            <a:ext cx="356176" cy="354341"/>
            <a:chOff x="-47155575" y="3200500"/>
            <a:chExt cx="300875" cy="299325"/>
          </a:xfrm>
        </p:grpSpPr>
        <p:sp>
          <p:nvSpPr>
            <p:cNvPr id="7937" name="Google Shape;7937;p11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1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1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1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1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1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116"/>
          <p:cNvGrpSpPr/>
          <p:nvPr/>
        </p:nvGrpSpPr>
        <p:grpSpPr>
          <a:xfrm>
            <a:off x="1322870" y="3341092"/>
            <a:ext cx="355258" cy="355258"/>
            <a:chOff x="-47154800" y="3569100"/>
            <a:chExt cx="300100" cy="300100"/>
          </a:xfrm>
        </p:grpSpPr>
        <p:sp>
          <p:nvSpPr>
            <p:cNvPr id="7944" name="Google Shape;7944;p11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1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1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1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1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1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16"/>
          <p:cNvGrpSpPr/>
          <p:nvPr/>
        </p:nvGrpSpPr>
        <p:grpSpPr>
          <a:xfrm>
            <a:off x="1323343" y="3779305"/>
            <a:ext cx="354311" cy="353423"/>
            <a:chOff x="-47154000" y="3939275"/>
            <a:chExt cx="299300" cy="298550"/>
          </a:xfrm>
        </p:grpSpPr>
        <p:sp>
          <p:nvSpPr>
            <p:cNvPr id="7951" name="Google Shape;7951;p11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1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1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1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116"/>
          <p:cNvGrpSpPr/>
          <p:nvPr/>
        </p:nvGrpSpPr>
        <p:grpSpPr>
          <a:xfrm>
            <a:off x="3548633" y="2904744"/>
            <a:ext cx="312375" cy="354341"/>
            <a:chOff x="-45286550" y="3200500"/>
            <a:chExt cx="263875" cy="299325"/>
          </a:xfrm>
        </p:grpSpPr>
        <p:sp>
          <p:nvSpPr>
            <p:cNvPr id="7956" name="Google Shape;7956;p11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1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1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116"/>
          <p:cNvGrpSpPr/>
          <p:nvPr/>
        </p:nvGrpSpPr>
        <p:grpSpPr>
          <a:xfrm>
            <a:off x="3548633" y="3342039"/>
            <a:ext cx="312375" cy="354311"/>
            <a:chOff x="-45286550" y="3569900"/>
            <a:chExt cx="263875" cy="299300"/>
          </a:xfrm>
        </p:grpSpPr>
        <p:sp>
          <p:nvSpPr>
            <p:cNvPr id="7960" name="Google Shape;7960;p11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1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1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1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1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1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16"/>
          <p:cNvGrpSpPr/>
          <p:nvPr/>
        </p:nvGrpSpPr>
        <p:grpSpPr>
          <a:xfrm>
            <a:off x="3559820" y="3778388"/>
            <a:ext cx="290001" cy="355258"/>
            <a:chOff x="-45277900" y="3938500"/>
            <a:chExt cx="244975" cy="300100"/>
          </a:xfrm>
        </p:grpSpPr>
        <p:sp>
          <p:nvSpPr>
            <p:cNvPr id="7967" name="Google Shape;7967;p11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1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1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1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16"/>
          <p:cNvGrpSpPr/>
          <p:nvPr/>
        </p:nvGrpSpPr>
        <p:grpSpPr>
          <a:xfrm>
            <a:off x="2645769" y="4247490"/>
            <a:ext cx="355258" cy="355258"/>
            <a:chOff x="-44502875" y="3576975"/>
            <a:chExt cx="300100" cy="300100"/>
          </a:xfrm>
        </p:grpSpPr>
        <p:sp>
          <p:nvSpPr>
            <p:cNvPr id="7972" name="Google Shape;7972;p11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1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1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116"/>
          <p:cNvGrpSpPr/>
          <p:nvPr/>
        </p:nvGrpSpPr>
        <p:grpSpPr>
          <a:xfrm>
            <a:off x="4858968" y="1532275"/>
            <a:ext cx="356221" cy="354973"/>
            <a:chOff x="-13947000" y="3212800"/>
            <a:chExt cx="353675" cy="352400"/>
          </a:xfrm>
        </p:grpSpPr>
        <p:sp>
          <p:nvSpPr>
            <p:cNvPr id="7976" name="Google Shape;7976;p11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1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116"/>
          <p:cNvGrpSpPr/>
          <p:nvPr/>
        </p:nvGrpSpPr>
        <p:grpSpPr>
          <a:xfrm>
            <a:off x="4858981" y="1973145"/>
            <a:ext cx="356196" cy="354670"/>
            <a:chOff x="-13946200" y="3647075"/>
            <a:chExt cx="353650" cy="352100"/>
          </a:xfrm>
        </p:grpSpPr>
        <p:sp>
          <p:nvSpPr>
            <p:cNvPr id="7979" name="Google Shape;7979;p11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1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1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1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1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1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11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6" name="Google Shape;7986;p116"/>
          <p:cNvGrpSpPr/>
          <p:nvPr/>
        </p:nvGrpSpPr>
        <p:grpSpPr>
          <a:xfrm>
            <a:off x="6642374" y="1532628"/>
            <a:ext cx="357002" cy="354267"/>
            <a:chOff x="-12163025" y="3214275"/>
            <a:chExt cx="354450" cy="351700"/>
          </a:xfrm>
        </p:grpSpPr>
        <p:sp>
          <p:nvSpPr>
            <p:cNvPr id="7987" name="Google Shape;7987;p11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1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1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116"/>
          <p:cNvGrpSpPr/>
          <p:nvPr/>
        </p:nvGrpSpPr>
        <p:grpSpPr>
          <a:xfrm>
            <a:off x="6643154" y="1972365"/>
            <a:ext cx="355441" cy="356232"/>
            <a:chOff x="-12160675" y="3647875"/>
            <a:chExt cx="352900" cy="353650"/>
          </a:xfrm>
        </p:grpSpPr>
        <p:sp>
          <p:nvSpPr>
            <p:cNvPr id="7991" name="Google Shape;7991;p11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1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1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1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1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1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1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116"/>
          <p:cNvGrpSpPr/>
          <p:nvPr/>
        </p:nvGrpSpPr>
        <p:grpSpPr>
          <a:xfrm>
            <a:off x="6653870" y="2416821"/>
            <a:ext cx="354635" cy="356232"/>
            <a:chOff x="-12160675" y="4081850"/>
            <a:chExt cx="352100" cy="353650"/>
          </a:xfrm>
        </p:grpSpPr>
        <p:sp>
          <p:nvSpPr>
            <p:cNvPr id="7999" name="Google Shape;7999;p11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1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1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1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1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1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116"/>
          <p:cNvGrpSpPr/>
          <p:nvPr/>
        </p:nvGrpSpPr>
        <p:grpSpPr>
          <a:xfrm>
            <a:off x="4858836" y="2891264"/>
            <a:ext cx="355416" cy="355652"/>
            <a:chOff x="-10391650" y="3180600"/>
            <a:chExt cx="352875" cy="353075"/>
          </a:xfrm>
        </p:grpSpPr>
        <p:sp>
          <p:nvSpPr>
            <p:cNvPr id="8006" name="Google Shape;8006;p11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1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1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1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1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1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16"/>
          <p:cNvGrpSpPr/>
          <p:nvPr/>
        </p:nvGrpSpPr>
        <p:grpSpPr>
          <a:xfrm>
            <a:off x="4858835" y="3368062"/>
            <a:ext cx="354635" cy="353890"/>
            <a:chOff x="-10390875" y="3616350"/>
            <a:chExt cx="352100" cy="351325"/>
          </a:xfrm>
        </p:grpSpPr>
        <p:sp>
          <p:nvSpPr>
            <p:cNvPr id="8013" name="Google Shape;8013;p11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1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1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116"/>
          <p:cNvGrpSpPr/>
          <p:nvPr/>
        </p:nvGrpSpPr>
        <p:grpSpPr>
          <a:xfrm>
            <a:off x="7525810" y="2892727"/>
            <a:ext cx="312585" cy="354670"/>
            <a:chOff x="-10370400" y="4049550"/>
            <a:chExt cx="310350" cy="352100"/>
          </a:xfrm>
        </p:grpSpPr>
        <p:sp>
          <p:nvSpPr>
            <p:cNvPr id="8017" name="Google Shape;8017;p11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1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1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1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1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16"/>
          <p:cNvGrpSpPr/>
          <p:nvPr/>
        </p:nvGrpSpPr>
        <p:grpSpPr>
          <a:xfrm>
            <a:off x="6630066" y="2891668"/>
            <a:ext cx="379236" cy="354847"/>
            <a:chOff x="-8674650" y="3210975"/>
            <a:chExt cx="376525" cy="352275"/>
          </a:xfrm>
        </p:grpSpPr>
        <p:sp>
          <p:nvSpPr>
            <p:cNvPr id="8023" name="Google Shape;8023;p11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1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1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1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1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1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116"/>
          <p:cNvGrpSpPr/>
          <p:nvPr/>
        </p:nvGrpSpPr>
        <p:grpSpPr>
          <a:xfrm>
            <a:off x="5301563" y="1531633"/>
            <a:ext cx="356221" cy="356257"/>
            <a:chOff x="-13512225" y="3211525"/>
            <a:chExt cx="353675" cy="353675"/>
          </a:xfrm>
        </p:grpSpPr>
        <p:sp>
          <p:nvSpPr>
            <p:cNvPr id="8030" name="Google Shape;8030;p11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1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1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1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1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116"/>
          <p:cNvGrpSpPr/>
          <p:nvPr/>
        </p:nvGrpSpPr>
        <p:grpSpPr>
          <a:xfrm>
            <a:off x="5301563" y="1973145"/>
            <a:ext cx="356221" cy="354670"/>
            <a:chOff x="-13512225" y="3647075"/>
            <a:chExt cx="353675" cy="352100"/>
          </a:xfrm>
        </p:grpSpPr>
        <p:sp>
          <p:nvSpPr>
            <p:cNvPr id="8036" name="Google Shape;8036;p11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1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1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1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1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1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1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1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1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1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116"/>
          <p:cNvGrpSpPr/>
          <p:nvPr/>
        </p:nvGrpSpPr>
        <p:grpSpPr>
          <a:xfrm>
            <a:off x="5311876" y="2417211"/>
            <a:ext cx="356221" cy="355451"/>
            <a:chOff x="-13512225" y="4080275"/>
            <a:chExt cx="353675" cy="352875"/>
          </a:xfrm>
        </p:grpSpPr>
        <p:sp>
          <p:nvSpPr>
            <p:cNvPr id="8047" name="Google Shape;8047;p11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1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1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1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1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1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1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1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1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1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1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116"/>
          <p:cNvGrpSpPr/>
          <p:nvPr/>
        </p:nvGrpSpPr>
        <p:grpSpPr>
          <a:xfrm>
            <a:off x="7084956" y="1564572"/>
            <a:ext cx="356196" cy="290379"/>
            <a:chOff x="-11728250" y="3245400"/>
            <a:chExt cx="353650" cy="288275"/>
          </a:xfrm>
        </p:grpSpPr>
        <p:sp>
          <p:nvSpPr>
            <p:cNvPr id="8059" name="Google Shape;8059;p11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1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1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1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1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4" name="Google Shape;8064;p11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5" name="Google Shape;8065;p116"/>
          <p:cNvGrpSpPr/>
          <p:nvPr/>
        </p:nvGrpSpPr>
        <p:grpSpPr>
          <a:xfrm>
            <a:off x="7083760" y="1971660"/>
            <a:ext cx="358588" cy="357642"/>
            <a:chOff x="-11729050" y="3646475"/>
            <a:chExt cx="356025" cy="355050"/>
          </a:xfrm>
        </p:grpSpPr>
        <p:sp>
          <p:nvSpPr>
            <p:cNvPr id="8066" name="Google Shape;8066;p11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1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1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1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1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1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1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1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1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1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1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116"/>
          <p:cNvGrpSpPr/>
          <p:nvPr/>
        </p:nvGrpSpPr>
        <p:grpSpPr>
          <a:xfrm>
            <a:off x="7117464" y="2417211"/>
            <a:ext cx="311804" cy="355451"/>
            <a:chOff x="-11703850" y="4081850"/>
            <a:chExt cx="309575" cy="352875"/>
          </a:xfrm>
        </p:grpSpPr>
        <p:sp>
          <p:nvSpPr>
            <p:cNvPr id="8078" name="Google Shape;8078;p11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1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1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1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1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1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1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1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116"/>
          <p:cNvGrpSpPr/>
          <p:nvPr/>
        </p:nvGrpSpPr>
        <p:grpSpPr>
          <a:xfrm>
            <a:off x="5306120" y="2891364"/>
            <a:ext cx="357002" cy="355451"/>
            <a:chOff x="-9958475" y="3180025"/>
            <a:chExt cx="354450" cy="352875"/>
          </a:xfrm>
        </p:grpSpPr>
        <p:sp>
          <p:nvSpPr>
            <p:cNvPr id="8087" name="Google Shape;8087;p11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1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1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16"/>
          <p:cNvGrpSpPr/>
          <p:nvPr/>
        </p:nvGrpSpPr>
        <p:grpSpPr>
          <a:xfrm>
            <a:off x="5315247" y="3367345"/>
            <a:ext cx="337966" cy="355325"/>
            <a:chOff x="-9949025" y="3615575"/>
            <a:chExt cx="335550" cy="352750"/>
          </a:xfrm>
        </p:grpSpPr>
        <p:sp>
          <p:nvSpPr>
            <p:cNvPr id="8091" name="Google Shape;8091;p11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1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1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16"/>
          <p:cNvGrpSpPr/>
          <p:nvPr/>
        </p:nvGrpSpPr>
        <p:grpSpPr>
          <a:xfrm>
            <a:off x="7950093" y="2890851"/>
            <a:ext cx="360175" cy="358423"/>
            <a:chOff x="-9961625" y="4048175"/>
            <a:chExt cx="357600" cy="355825"/>
          </a:xfrm>
        </p:grpSpPr>
        <p:sp>
          <p:nvSpPr>
            <p:cNvPr id="8095" name="Google Shape;8095;p11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1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1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1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1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1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16"/>
          <p:cNvGrpSpPr/>
          <p:nvPr/>
        </p:nvGrpSpPr>
        <p:grpSpPr>
          <a:xfrm>
            <a:off x="6636814" y="3366363"/>
            <a:ext cx="364959" cy="357289"/>
            <a:chOff x="-8680950" y="3624225"/>
            <a:chExt cx="362350" cy="354700"/>
          </a:xfrm>
        </p:grpSpPr>
        <p:sp>
          <p:nvSpPr>
            <p:cNvPr id="8102" name="Google Shape;8102;p11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1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1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1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1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1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116"/>
          <p:cNvGrpSpPr/>
          <p:nvPr/>
        </p:nvGrpSpPr>
        <p:grpSpPr>
          <a:xfrm>
            <a:off x="5773058" y="1532024"/>
            <a:ext cx="313365" cy="355476"/>
            <a:chOff x="-13056975" y="3212300"/>
            <a:chExt cx="311125" cy="352900"/>
          </a:xfrm>
        </p:grpSpPr>
        <p:sp>
          <p:nvSpPr>
            <p:cNvPr id="8109" name="Google Shape;8109;p11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1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1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1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116"/>
          <p:cNvGrpSpPr/>
          <p:nvPr/>
        </p:nvGrpSpPr>
        <p:grpSpPr>
          <a:xfrm>
            <a:off x="5750446" y="1972818"/>
            <a:ext cx="358588" cy="355325"/>
            <a:chOff x="-13077450" y="3647075"/>
            <a:chExt cx="356025" cy="352750"/>
          </a:xfrm>
        </p:grpSpPr>
        <p:sp>
          <p:nvSpPr>
            <p:cNvPr id="8114" name="Google Shape;8114;p11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1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1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116"/>
          <p:cNvGrpSpPr/>
          <p:nvPr/>
        </p:nvGrpSpPr>
        <p:grpSpPr>
          <a:xfrm>
            <a:off x="5761552" y="2416418"/>
            <a:ext cx="357002" cy="357037"/>
            <a:chOff x="-13079025" y="4079475"/>
            <a:chExt cx="354450" cy="354450"/>
          </a:xfrm>
        </p:grpSpPr>
        <p:sp>
          <p:nvSpPr>
            <p:cNvPr id="8118" name="Google Shape;8118;p11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1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1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1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116"/>
          <p:cNvGrpSpPr/>
          <p:nvPr/>
        </p:nvGrpSpPr>
        <p:grpSpPr>
          <a:xfrm>
            <a:off x="7534619" y="1532427"/>
            <a:ext cx="356221" cy="354670"/>
            <a:chOff x="-11292700" y="3213875"/>
            <a:chExt cx="353675" cy="352100"/>
          </a:xfrm>
        </p:grpSpPr>
        <p:sp>
          <p:nvSpPr>
            <p:cNvPr id="8123" name="Google Shape;8123;p11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1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1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1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1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1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1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116"/>
          <p:cNvGrpSpPr/>
          <p:nvPr/>
        </p:nvGrpSpPr>
        <p:grpSpPr>
          <a:xfrm>
            <a:off x="7528677" y="1972365"/>
            <a:ext cx="368106" cy="356232"/>
            <a:chOff x="-11299000" y="3647875"/>
            <a:chExt cx="365475" cy="353650"/>
          </a:xfrm>
        </p:grpSpPr>
        <p:sp>
          <p:nvSpPr>
            <p:cNvPr id="8131" name="Google Shape;8131;p11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1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1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1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1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1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16"/>
          <p:cNvGrpSpPr/>
          <p:nvPr/>
        </p:nvGrpSpPr>
        <p:grpSpPr>
          <a:xfrm>
            <a:off x="7544139" y="2428316"/>
            <a:ext cx="357808" cy="333240"/>
            <a:chOff x="-11295075" y="4092875"/>
            <a:chExt cx="355250" cy="330825"/>
          </a:xfrm>
        </p:grpSpPr>
        <p:sp>
          <p:nvSpPr>
            <p:cNvPr id="8138" name="Google Shape;8138;p11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1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1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1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1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116"/>
          <p:cNvGrpSpPr/>
          <p:nvPr/>
        </p:nvGrpSpPr>
        <p:grpSpPr>
          <a:xfrm>
            <a:off x="5769739" y="2891364"/>
            <a:ext cx="312585" cy="355451"/>
            <a:chOff x="-9500075" y="3180800"/>
            <a:chExt cx="310350" cy="352875"/>
          </a:xfrm>
        </p:grpSpPr>
        <p:sp>
          <p:nvSpPr>
            <p:cNvPr id="8144" name="Google Shape;8144;p11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1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1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1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1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1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1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1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1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116"/>
          <p:cNvGrpSpPr/>
          <p:nvPr/>
        </p:nvGrpSpPr>
        <p:grpSpPr>
          <a:xfrm>
            <a:off x="5747530" y="3366879"/>
            <a:ext cx="356221" cy="356257"/>
            <a:chOff x="-9523700" y="3614000"/>
            <a:chExt cx="353675" cy="353675"/>
          </a:xfrm>
        </p:grpSpPr>
        <p:sp>
          <p:nvSpPr>
            <p:cNvPr id="8154" name="Google Shape;8154;p11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1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1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1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1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1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1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1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1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116"/>
          <p:cNvGrpSpPr/>
          <p:nvPr/>
        </p:nvGrpSpPr>
        <p:grpSpPr>
          <a:xfrm>
            <a:off x="7532481" y="3389521"/>
            <a:ext cx="356221" cy="354670"/>
            <a:chOff x="-9523700" y="4049550"/>
            <a:chExt cx="353675" cy="352100"/>
          </a:xfrm>
        </p:grpSpPr>
        <p:sp>
          <p:nvSpPr>
            <p:cNvPr id="8164" name="Google Shape;8164;p11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1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1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1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1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1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1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116"/>
          <p:cNvGrpSpPr/>
          <p:nvPr/>
        </p:nvGrpSpPr>
        <p:grpSpPr>
          <a:xfrm>
            <a:off x="7088596" y="3389494"/>
            <a:ext cx="357002" cy="311029"/>
            <a:chOff x="-8209150" y="3659675"/>
            <a:chExt cx="354450" cy="308775"/>
          </a:xfrm>
        </p:grpSpPr>
        <p:sp>
          <p:nvSpPr>
            <p:cNvPr id="8172" name="Google Shape;8172;p11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1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1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1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1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1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116"/>
          <p:cNvGrpSpPr/>
          <p:nvPr/>
        </p:nvGrpSpPr>
        <p:grpSpPr>
          <a:xfrm>
            <a:off x="6191845" y="1532024"/>
            <a:ext cx="356221" cy="355476"/>
            <a:chOff x="-12643475" y="3212300"/>
            <a:chExt cx="353675" cy="352900"/>
          </a:xfrm>
        </p:grpSpPr>
        <p:sp>
          <p:nvSpPr>
            <p:cNvPr id="8179" name="Google Shape;8179;p11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1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1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1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1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1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1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1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1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16"/>
          <p:cNvGrpSpPr/>
          <p:nvPr/>
        </p:nvGrpSpPr>
        <p:grpSpPr>
          <a:xfrm>
            <a:off x="6191845" y="1983798"/>
            <a:ext cx="356221" cy="333366"/>
            <a:chOff x="-12643475" y="3657325"/>
            <a:chExt cx="353675" cy="330950"/>
          </a:xfrm>
        </p:grpSpPr>
        <p:sp>
          <p:nvSpPr>
            <p:cNvPr id="8189" name="Google Shape;8189;p11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1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1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1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1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1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116"/>
          <p:cNvGrpSpPr/>
          <p:nvPr/>
        </p:nvGrpSpPr>
        <p:grpSpPr>
          <a:xfrm>
            <a:off x="6202157" y="2418407"/>
            <a:ext cx="356221" cy="353059"/>
            <a:chOff x="-12643475" y="4081850"/>
            <a:chExt cx="353675" cy="350500"/>
          </a:xfrm>
        </p:grpSpPr>
        <p:sp>
          <p:nvSpPr>
            <p:cNvPr id="8196" name="Google Shape;8196;p11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1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1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1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116"/>
          <p:cNvGrpSpPr/>
          <p:nvPr/>
        </p:nvGrpSpPr>
        <p:grpSpPr>
          <a:xfrm>
            <a:off x="7974847" y="1532427"/>
            <a:ext cx="355416" cy="354670"/>
            <a:chOff x="-10857925" y="3213875"/>
            <a:chExt cx="352875" cy="352100"/>
          </a:xfrm>
        </p:grpSpPr>
        <p:sp>
          <p:nvSpPr>
            <p:cNvPr id="8201" name="Google Shape;8201;p11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1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1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1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1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1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1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1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1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1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1" name="Google Shape;8211;p11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2" name="Google Shape;8212;p116"/>
          <p:cNvGrpSpPr/>
          <p:nvPr/>
        </p:nvGrpSpPr>
        <p:grpSpPr>
          <a:xfrm>
            <a:off x="7984757" y="2428316"/>
            <a:ext cx="356221" cy="333240"/>
            <a:chOff x="-10858725" y="4092875"/>
            <a:chExt cx="353675" cy="330825"/>
          </a:xfrm>
        </p:grpSpPr>
        <p:sp>
          <p:nvSpPr>
            <p:cNvPr id="8213" name="Google Shape;8213;p11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1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1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1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1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1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116"/>
          <p:cNvGrpSpPr/>
          <p:nvPr/>
        </p:nvGrpSpPr>
        <p:grpSpPr>
          <a:xfrm>
            <a:off x="6191762" y="2891855"/>
            <a:ext cx="356096" cy="354469"/>
            <a:chOff x="-9089725" y="3180200"/>
            <a:chExt cx="353550" cy="351900"/>
          </a:xfrm>
        </p:grpSpPr>
        <p:sp>
          <p:nvSpPr>
            <p:cNvPr id="8220" name="Google Shape;8220;p11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1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16"/>
          <p:cNvGrpSpPr/>
          <p:nvPr/>
        </p:nvGrpSpPr>
        <p:grpSpPr>
          <a:xfrm>
            <a:off x="6243280" y="3367282"/>
            <a:ext cx="252278" cy="355451"/>
            <a:chOff x="-9039300" y="3614000"/>
            <a:chExt cx="250475" cy="352875"/>
          </a:xfrm>
        </p:grpSpPr>
        <p:sp>
          <p:nvSpPr>
            <p:cNvPr id="8223" name="Google Shape;8223;p11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1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116"/>
          <p:cNvGrpSpPr/>
          <p:nvPr/>
        </p:nvGrpSpPr>
        <p:grpSpPr>
          <a:xfrm>
            <a:off x="7975246" y="3389521"/>
            <a:ext cx="354635" cy="354670"/>
            <a:chOff x="-9088150" y="4049550"/>
            <a:chExt cx="352100" cy="352100"/>
          </a:xfrm>
        </p:grpSpPr>
        <p:sp>
          <p:nvSpPr>
            <p:cNvPr id="8226" name="Google Shape;8226;p11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1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1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1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1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1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116"/>
          <p:cNvGrpSpPr/>
          <p:nvPr/>
        </p:nvGrpSpPr>
        <p:grpSpPr>
          <a:xfrm>
            <a:off x="7109610" y="2891754"/>
            <a:ext cx="315757" cy="354670"/>
            <a:chOff x="-8191825" y="3174500"/>
            <a:chExt cx="313500" cy="352100"/>
          </a:xfrm>
        </p:grpSpPr>
        <p:sp>
          <p:nvSpPr>
            <p:cNvPr id="8233" name="Google Shape;8233;p11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1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1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0" name="Shape 8240"/>
        <p:cNvGrpSpPr/>
        <p:nvPr/>
      </p:nvGrpSpPr>
      <p:grpSpPr>
        <a:xfrm>
          <a:off x="0" y="0"/>
          <a:ext cx="0" cy="0"/>
          <a:chOff x="0" y="0"/>
          <a:chExt cx="0" cy="0"/>
        </a:xfrm>
      </p:grpSpPr>
      <p:sp>
        <p:nvSpPr>
          <p:cNvPr id="8241" name="Google Shape;8241;p11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42" name="Google Shape;8242;p11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3" name="Google Shape;8243;p117"/>
          <p:cNvGrpSpPr/>
          <p:nvPr/>
        </p:nvGrpSpPr>
        <p:grpSpPr>
          <a:xfrm>
            <a:off x="748855" y="2243507"/>
            <a:ext cx="452798" cy="449473"/>
            <a:chOff x="-21322300" y="3693325"/>
            <a:chExt cx="306400" cy="304150"/>
          </a:xfrm>
        </p:grpSpPr>
        <p:sp>
          <p:nvSpPr>
            <p:cNvPr id="8244" name="Google Shape;8244;p11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1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1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1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117"/>
          <p:cNvGrpSpPr/>
          <p:nvPr/>
        </p:nvGrpSpPr>
        <p:grpSpPr>
          <a:xfrm>
            <a:off x="748263" y="2810244"/>
            <a:ext cx="453980" cy="422540"/>
            <a:chOff x="-21322300" y="4077125"/>
            <a:chExt cx="307200" cy="285925"/>
          </a:xfrm>
        </p:grpSpPr>
        <p:sp>
          <p:nvSpPr>
            <p:cNvPr id="8249" name="Google Shape;8249;p11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1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1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1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1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1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1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1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1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1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1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1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17"/>
          <p:cNvGrpSpPr/>
          <p:nvPr/>
        </p:nvGrpSpPr>
        <p:grpSpPr>
          <a:xfrm>
            <a:off x="3525440" y="1689128"/>
            <a:ext cx="451653" cy="450212"/>
            <a:chOff x="-19394200" y="3333800"/>
            <a:chExt cx="305625" cy="304650"/>
          </a:xfrm>
        </p:grpSpPr>
        <p:sp>
          <p:nvSpPr>
            <p:cNvPr id="8262" name="Google Shape;8262;p11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1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1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1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1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1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1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1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1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117"/>
          <p:cNvGrpSpPr/>
          <p:nvPr/>
        </p:nvGrpSpPr>
        <p:grpSpPr>
          <a:xfrm>
            <a:off x="3524276" y="2243580"/>
            <a:ext cx="453980" cy="449325"/>
            <a:chOff x="-19396575" y="3708500"/>
            <a:chExt cx="307200" cy="304050"/>
          </a:xfrm>
        </p:grpSpPr>
        <p:sp>
          <p:nvSpPr>
            <p:cNvPr id="8272" name="Google Shape;8272;p11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1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1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17"/>
          <p:cNvGrpSpPr/>
          <p:nvPr/>
        </p:nvGrpSpPr>
        <p:grpSpPr>
          <a:xfrm>
            <a:off x="3518457" y="2796461"/>
            <a:ext cx="465618" cy="450101"/>
            <a:chOff x="-19394200" y="4084200"/>
            <a:chExt cx="315075" cy="304575"/>
          </a:xfrm>
        </p:grpSpPr>
        <p:sp>
          <p:nvSpPr>
            <p:cNvPr id="8276" name="Google Shape;8276;p11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1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1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1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1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1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117"/>
          <p:cNvGrpSpPr/>
          <p:nvPr/>
        </p:nvGrpSpPr>
        <p:grpSpPr>
          <a:xfrm>
            <a:off x="6324167" y="1689001"/>
            <a:ext cx="400447" cy="450470"/>
            <a:chOff x="-17526750" y="3309200"/>
            <a:chExt cx="270975" cy="304825"/>
          </a:xfrm>
        </p:grpSpPr>
        <p:sp>
          <p:nvSpPr>
            <p:cNvPr id="8283" name="Google Shape;8283;p11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1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1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1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1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117"/>
          <p:cNvGrpSpPr/>
          <p:nvPr/>
        </p:nvGrpSpPr>
        <p:grpSpPr>
          <a:xfrm>
            <a:off x="6300319" y="2244173"/>
            <a:ext cx="448143" cy="448143"/>
            <a:chOff x="-17542500" y="3684100"/>
            <a:chExt cx="303250" cy="303250"/>
          </a:xfrm>
        </p:grpSpPr>
        <p:sp>
          <p:nvSpPr>
            <p:cNvPr id="8289" name="Google Shape;8289;p11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1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1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1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1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1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1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117"/>
          <p:cNvGrpSpPr/>
          <p:nvPr/>
        </p:nvGrpSpPr>
        <p:grpSpPr>
          <a:xfrm>
            <a:off x="6299728" y="2810817"/>
            <a:ext cx="449325" cy="421395"/>
            <a:chOff x="-17542500" y="4068450"/>
            <a:chExt cx="304050" cy="285150"/>
          </a:xfrm>
        </p:grpSpPr>
        <p:sp>
          <p:nvSpPr>
            <p:cNvPr id="8297" name="Google Shape;8297;p11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1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1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1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1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1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17"/>
          <p:cNvGrpSpPr/>
          <p:nvPr/>
        </p:nvGrpSpPr>
        <p:grpSpPr>
          <a:xfrm>
            <a:off x="3530150" y="3342211"/>
            <a:ext cx="343404" cy="449325"/>
            <a:chOff x="-15652200" y="3335975"/>
            <a:chExt cx="232375" cy="304050"/>
          </a:xfrm>
        </p:grpSpPr>
        <p:sp>
          <p:nvSpPr>
            <p:cNvPr id="8304" name="Google Shape;8304;p11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1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1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1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1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1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1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1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1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117"/>
          <p:cNvGrpSpPr/>
          <p:nvPr/>
        </p:nvGrpSpPr>
        <p:grpSpPr>
          <a:xfrm>
            <a:off x="1303491" y="1689573"/>
            <a:ext cx="450470" cy="449325"/>
            <a:chOff x="-20946600" y="3317850"/>
            <a:chExt cx="304825" cy="304050"/>
          </a:xfrm>
        </p:grpSpPr>
        <p:sp>
          <p:nvSpPr>
            <p:cNvPr id="8314" name="Google Shape;8314;p11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1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1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117"/>
          <p:cNvGrpSpPr/>
          <p:nvPr/>
        </p:nvGrpSpPr>
        <p:grpSpPr>
          <a:xfrm>
            <a:off x="1304064" y="2243729"/>
            <a:ext cx="449325" cy="449030"/>
            <a:chOff x="-20945825" y="3692175"/>
            <a:chExt cx="304050" cy="303850"/>
          </a:xfrm>
        </p:grpSpPr>
        <p:sp>
          <p:nvSpPr>
            <p:cNvPr id="8318" name="Google Shape;8318;p11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1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1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1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117"/>
          <p:cNvGrpSpPr/>
          <p:nvPr/>
        </p:nvGrpSpPr>
        <p:grpSpPr>
          <a:xfrm>
            <a:off x="1329667" y="2797442"/>
            <a:ext cx="398119" cy="448143"/>
            <a:chOff x="-20930075" y="4066100"/>
            <a:chExt cx="269400" cy="303250"/>
          </a:xfrm>
        </p:grpSpPr>
        <p:sp>
          <p:nvSpPr>
            <p:cNvPr id="8323" name="Google Shape;8323;p11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1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117"/>
          <p:cNvGrpSpPr/>
          <p:nvPr/>
        </p:nvGrpSpPr>
        <p:grpSpPr>
          <a:xfrm>
            <a:off x="4110888" y="1689848"/>
            <a:ext cx="372516" cy="448771"/>
            <a:chOff x="-18994100" y="3334775"/>
            <a:chExt cx="252075" cy="303675"/>
          </a:xfrm>
        </p:grpSpPr>
        <p:sp>
          <p:nvSpPr>
            <p:cNvPr id="8326" name="Google Shape;8326;p11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1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1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1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117"/>
          <p:cNvGrpSpPr/>
          <p:nvPr/>
        </p:nvGrpSpPr>
        <p:grpSpPr>
          <a:xfrm>
            <a:off x="4125445" y="2244743"/>
            <a:ext cx="343404" cy="446998"/>
            <a:chOff x="-18983850" y="3710075"/>
            <a:chExt cx="232375" cy="302475"/>
          </a:xfrm>
        </p:grpSpPr>
        <p:sp>
          <p:nvSpPr>
            <p:cNvPr id="8331" name="Google Shape;8331;p11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1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1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1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17"/>
          <p:cNvGrpSpPr/>
          <p:nvPr/>
        </p:nvGrpSpPr>
        <p:grpSpPr>
          <a:xfrm>
            <a:off x="4071911" y="2797422"/>
            <a:ext cx="450470" cy="448180"/>
            <a:chOff x="-19020075" y="4084200"/>
            <a:chExt cx="304825" cy="303275"/>
          </a:xfrm>
        </p:grpSpPr>
        <p:sp>
          <p:nvSpPr>
            <p:cNvPr id="8336" name="Google Shape;8336;p11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1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1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1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1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1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1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1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1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117"/>
          <p:cNvGrpSpPr/>
          <p:nvPr/>
        </p:nvGrpSpPr>
        <p:grpSpPr>
          <a:xfrm>
            <a:off x="6889176" y="1689001"/>
            <a:ext cx="396937" cy="450470"/>
            <a:chOff x="-17149475" y="3309200"/>
            <a:chExt cx="268600" cy="304825"/>
          </a:xfrm>
        </p:grpSpPr>
        <p:sp>
          <p:nvSpPr>
            <p:cNvPr id="8346" name="Google Shape;8346;p11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1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117"/>
          <p:cNvGrpSpPr/>
          <p:nvPr/>
        </p:nvGrpSpPr>
        <p:grpSpPr>
          <a:xfrm>
            <a:off x="6862982" y="2258120"/>
            <a:ext cx="449325" cy="420249"/>
            <a:chOff x="-17168375" y="3692750"/>
            <a:chExt cx="304050" cy="284375"/>
          </a:xfrm>
        </p:grpSpPr>
        <p:sp>
          <p:nvSpPr>
            <p:cNvPr id="8349" name="Google Shape;8349;p11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1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1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1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1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1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1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117"/>
          <p:cNvGrpSpPr/>
          <p:nvPr/>
        </p:nvGrpSpPr>
        <p:grpSpPr>
          <a:xfrm>
            <a:off x="6859491" y="2796852"/>
            <a:ext cx="456308" cy="449325"/>
            <a:chOff x="-17170750" y="4058800"/>
            <a:chExt cx="308775" cy="304050"/>
          </a:xfrm>
        </p:grpSpPr>
        <p:sp>
          <p:nvSpPr>
            <p:cNvPr id="8357" name="Google Shape;8357;p11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1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1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1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1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1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1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1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1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1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1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1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1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1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1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1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1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117"/>
          <p:cNvGrpSpPr/>
          <p:nvPr/>
        </p:nvGrpSpPr>
        <p:grpSpPr>
          <a:xfrm>
            <a:off x="5721388" y="3343358"/>
            <a:ext cx="450470" cy="446998"/>
            <a:chOff x="-15688425" y="3707725"/>
            <a:chExt cx="304825" cy="302475"/>
          </a:xfrm>
        </p:grpSpPr>
        <p:sp>
          <p:nvSpPr>
            <p:cNvPr id="8375" name="Google Shape;8375;p11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1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1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1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1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1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117"/>
          <p:cNvGrpSpPr/>
          <p:nvPr/>
        </p:nvGrpSpPr>
        <p:grpSpPr>
          <a:xfrm>
            <a:off x="1865544" y="1690441"/>
            <a:ext cx="451653" cy="447589"/>
            <a:chOff x="-20572500" y="3319025"/>
            <a:chExt cx="305625" cy="302875"/>
          </a:xfrm>
        </p:grpSpPr>
        <p:sp>
          <p:nvSpPr>
            <p:cNvPr id="8382" name="Google Shape;8382;p11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1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117"/>
          <p:cNvGrpSpPr/>
          <p:nvPr/>
        </p:nvGrpSpPr>
        <p:grpSpPr>
          <a:xfrm>
            <a:off x="1866708" y="2305410"/>
            <a:ext cx="449325" cy="325670"/>
            <a:chOff x="-20571700" y="3722875"/>
            <a:chExt cx="304050" cy="220375"/>
          </a:xfrm>
        </p:grpSpPr>
        <p:sp>
          <p:nvSpPr>
            <p:cNvPr id="8385" name="Google Shape;8385;p11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1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1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1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1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1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1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117"/>
          <p:cNvGrpSpPr/>
          <p:nvPr/>
        </p:nvGrpSpPr>
        <p:grpSpPr>
          <a:xfrm>
            <a:off x="1866135" y="2796278"/>
            <a:ext cx="450470" cy="450470"/>
            <a:chOff x="-20571700" y="4066875"/>
            <a:chExt cx="304825" cy="304825"/>
          </a:xfrm>
        </p:grpSpPr>
        <p:sp>
          <p:nvSpPr>
            <p:cNvPr id="8393" name="Google Shape;8393;p11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1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1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1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1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1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17"/>
          <p:cNvGrpSpPr/>
          <p:nvPr/>
        </p:nvGrpSpPr>
        <p:grpSpPr>
          <a:xfrm>
            <a:off x="4632837" y="1688259"/>
            <a:ext cx="453980" cy="451948"/>
            <a:chOff x="-18645175" y="3334200"/>
            <a:chExt cx="307200" cy="305825"/>
          </a:xfrm>
        </p:grpSpPr>
        <p:sp>
          <p:nvSpPr>
            <p:cNvPr id="8400" name="Google Shape;8400;p11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1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1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1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1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17"/>
          <p:cNvGrpSpPr/>
          <p:nvPr/>
        </p:nvGrpSpPr>
        <p:grpSpPr>
          <a:xfrm>
            <a:off x="4633429" y="2242989"/>
            <a:ext cx="452798" cy="450507"/>
            <a:chOff x="-18645175" y="3708500"/>
            <a:chExt cx="306400" cy="304850"/>
          </a:xfrm>
        </p:grpSpPr>
        <p:sp>
          <p:nvSpPr>
            <p:cNvPr id="8406" name="Google Shape;8406;p11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1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1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1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1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1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1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117"/>
          <p:cNvGrpSpPr/>
          <p:nvPr/>
        </p:nvGrpSpPr>
        <p:grpSpPr>
          <a:xfrm>
            <a:off x="4631101" y="2795630"/>
            <a:ext cx="457453" cy="451763"/>
            <a:chOff x="-18647525" y="4082625"/>
            <a:chExt cx="309550" cy="305700"/>
          </a:xfrm>
        </p:grpSpPr>
        <p:sp>
          <p:nvSpPr>
            <p:cNvPr id="8414" name="Google Shape;8414;p11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1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1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1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117"/>
          <p:cNvGrpSpPr/>
          <p:nvPr/>
        </p:nvGrpSpPr>
        <p:grpSpPr>
          <a:xfrm>
            <a:off x="7441485" y="1689592"/>
            <a:ext cx="395755" cy="449288"/>
            <a:chOff x="-16775350" y="3309200"/>
            <a:chExt cx="267800" cy="304025"/>
          </a:xfrm>
        </p:grpSpPr>
        <p:sp>
          <p:nvSpPr>
            <p:cNvPr id="8419" name="Google Shape;8419;p11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1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17"/>
          <p:cNvGrpSpPr/>
          <p:nvPr/>
        </p:nvGrpSpPr>
        <p:grpSpPr>
          <a:xfrm>
            <a:off x="7441485" y="2241827"/>
            <a:ext cx="395755" cy="452835"/>
            <a:chOff x="-16775350" y="3683300"/>
            <a:chExt cx="267800" cy="306425"/>
          </a:xfrm>
        </p:grpSpPr>
        <p:sp>
          <p:nvSpPr>
            <p:cNvPr id="8423" name="Google Shape;8423;p11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1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1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117"/>
          <p:cNvGrpSpPr/>
          <p:nvPr/>
        </p:nvGrpSpPr>
        <p:grpSpPr>
          <a:xfrm>
            <a:off x="7413536" y="2796870"/>
            <a:ext cx="451653" cy="449288"/>
            <a:chOff x="-16794250" y="4058225"/>
            <a:chExt cx="305625" cy="304025"/>
          </a:xfrm>
        </p:grpSpPr>
        <p:sp>
          <p:nvSpPr>
            <p:cNvPr id="8427" name="Google Shape;8427;p11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1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1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1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1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1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1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1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1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6" name="Google Shape;8436;p11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7" name="Google Shape;8437;p117"/>
          <p:cNvGrpSpPr/>
          <p:nvPr/>
        </p:nvGrpSpPr>
        <p:grpSpPr>
          <a:xfrm>
            <a:off x="2414953" y="1689573"/>
            <a:ext cx="457453" cy="449325"/>
            <a:chOff x="-20199150" y="3317850"/>
            <a:chExt cx="309550" cy="304050"/>
          </a:xfrm>
        </p:grpSpPr>
        <p:sp>
          <p:nvSpPr>
            <p:cNvPr id="8438" name="Google Shape;8438;p11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1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1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1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1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1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1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117"/>
          <p:cNvGrpSpPr/>
          <p:nvPr/>
        </p:nvGrpSpPr>
        <p:grpSpPr>
          <a:xfrm>
            <a:off x="2417281" y="2242861"/>
            <a:ext cx="452798" cy="450766"/>
            <a:chOff x="-20199150" y="3693150"/>
            <a:chExt cx="306400" cy="305025"/>
          </a:xfrm>
        </p:grpSpPr>
        <p:sp>
          <p:nvSpPr>
            <p:cNvPr id="8446" name="Google Shape;8446;p11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1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1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1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1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1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117"/>
          <p:cNvGrpSpPr/>
          <p:nvPr/>
        </p:nvGrpSpPr>
        <p:grpSpPr>
          <a:xfrm>
            <a:off x="2417854" y="2795687"/>
            <a:ext cx="451653" cy="451653"/>
            <a:chOff x="-20197575" y="4066875"/>
            <a:chExt cx="305625" cy="305625"/>
          </a:xfrm>
        </p:grpSpPr>
        <p:sp>
          <p:nvSpPr>
            <p:cNvPr id="8453" name="Google Shape;8453;p11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1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1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1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1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117"/>
          <p:cNvGrpSpPr/>
          <p:nvPr/>
        </p:nvGrpSpPr>
        <p:grpSpPr>
          <a:xfrm>
            <a:off x="5200071" y="1687520"/>
            <a:ext cx="449325" cy="453426"/>
            <a:chOff x="-18271050" y="3333200"/>
            <a:chExt cx="304050" cy="306825"/>
          </a:xfrm>
        </p:grpSpPr>
        <p:sp>
          <p:nvSpPr>
            <p:cNvPr id="8462" name="Google Shape;8462;p11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1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17"/>
          <p:cNvGrpSpPr/>
          <p:nvPr/>
        </p:nvGrpSpPr>
        <p:grpSpPr>
          <a:xfrm>
            <a:off x="5200644" y="2244171"/>
            <a:ext cx="448180" cy="448143"/>
            <a:chOff x="-18270275" y="3710875"/>
            <a:chExt cx="303275" cy="303250"/>
          </a:xfrm>
        </p:grpSpPr>
        <p:sp>
          <p:nvSpPr>
            <p:cNvPr id="8468" name="Google Shape;8468;p11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117"/>
          <p:cNvGrpSpPr/>
          <p:nvPr/>
        </p:nvGrpSpPr>
        <p:grpSpPr>
          <a:xfrm>
            <a:off x="5254196" y="2797422"/>
            <a:ext cx="341076" cy="448180"/>
            <a:chOff x="-18234025" y="4084200"/>
            <a:chExt cx="230800" cy="303275"/>
          </a:xfrm>
        </p:grpSpPr>
        <p:sp>
          <p:nvSpPr>
            <p:cNvPr id="8475" name="Google Shape;8475;p11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1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117"/>
          <p:cNvGrpSpPr/>
          <p:nvPr/>
        </p:nvGrpSpPr>
        <p:grpSpPr>
          <a:xfrm>
            <a:off x="2366751" y="3341641"/>
            <a:ext cx="449325" cy="450470"/>
            <a:chOff x="-16419350" y="3308400"/>
            <a:chExt cx="304050" cy="304825"/>
          </a:xfrm>
        </p:grpSpPr>
        <p:sp>
          <p:nvSpPr>
            <p:cNvPr id="8479" name="Google Shape;8479;p11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1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1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1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1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1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1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117"/>
          <p:cNvGrpSpPr/>
          <p:nvPr/>
        </p:nvGrpSpPr>
        <p:grpSpPr>
          <a:xfrm>
            <a:off x="4638306" y="3340423"/>
            <a:ext cx="395755" cy="452872"/>
            <a:chOff x="-16401225" y="3683275"/>
            <a:chExt cx="267800" cy="306450"/>
          </a:xfrm>
        </p:grpSpPr>
        <p:sp>
          <p:nvSpPr>
            <p:cNvPr id="8487" name="Google Shape;8487;p11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1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1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1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117"/>
          <p:cNvGrpSpPr/>
          <p:nvPr/>
        </p:nvGrpSpPr>
        <p:grpSpPr>
          <a:xfrm>
            <a:off x="8003755" y="2797062"/>
            <a:ext cx="450470" cy="448180"/>
            <a:chOff x="-16419350" y="4058200"/>
            <a:chExt cx="304825" cy="303275"/>
          </a:xfrm>
        </p:grpSpPr>
        <p:sp>
          <p:nvSpPr>
            <p:cNvPr id="8495" name="Google Shape;8495;p11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1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1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1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1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1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1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17"/>
          <p:cNvGrpSpPr/>
          <p:nvPr/>
        </p:nvGrpSpPr>
        <p:grpSpPr>
          <a:xfrm>
            <a:off x="4030643" y="3343080"/>
            <a:ext cx="450507" cy="447589"/>
            <a:chOff x="-15296200" y="3326900"/>
            <a:chExt cx="304850" cy="302875"/>
          </a:xfrm>
        </p:grpSpPr>
        <p:sp>
          <p:nvSpPr>
            <p:cNvPr id="8503" name="Google Shape;8503;p11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1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1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1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1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117"/>
          <p:cNvGrpSpPr/>
          <p:nvPr/>
        </p:nvGrpSpPr>
        <p:grpSpPr>
          <a:xfrm>
            <a:off x="2946296" y="1706881"/>
            <a:ext cx="486566" cy="414708"/>
            <a:chOff x="-19835275" y="3330250"/>
            <a:chExt cx="329250" cy="280625"/>
          </a:xfrm>
        </p:grpSpPr>
        <p:sp>
          <p:nvSpPr>
            <p:cNvPr id="8509" name="Google Shape;8509;p11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1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1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117"/>
          <p:cNvGrpSpPr/>
          <p:nvPr/>
        </p:nvGrpSpPr>
        <p:grpSpPr>
          <a:xfrm>
            <a:off x="2964325" y="2243470"/>
            <a:ext cx="450507" cy="449547"/>
            <a:chOff x="-19822675" y="3692750"/>
            <a:chExt cx="304850" cy="304200"/>
          </a:xfrm>
        </p:grpSpPr>
        <p:sp>
          <p:nvSpPr>
            <p:cNvPr id="8513" name="Google Shape;8513;p11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1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1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1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1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117"/>
          <p:cNvGrpSpPr/>
          <p:nvPr/>
        </p:nvGrpSpPr>
        <p:grpSpPr>
          <a:xfrm>
            <a:off x="2964916" y="2796278"/>
            <a:ext cx="449325" cy="450470"/>
            <a:chOff x="-19822675" y="4066875"/>
            <a:chExt cx="304050" cy="304825"/>
          </a:xfrm>
        </p:grpSpPr>
        <p:sp>
          <p:nvSpPr>
            <p:cNvPr id="8519" name="Google Shape;8519;p11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1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1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1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17"/>
          <p:cNvGrpSpPr/>
          <p:nvPr/>
        </p:nvGrpSpPr>
        <p:grpSpPr>
          <a:xfrm>
            <a:off x="5773985" y="1689571"/>
            <a:ext cx="399302" cy="449325"/>
            <a:chOff x="-17878825" y="3334400"/>
            <a:chExt cx="270200" cy="304050"/>
          </a:xfrm>
        </p:grpSpPr>
        <p:sp>
          <p:nvSpPr>
            <p:cNvPr id="8526" name="Google Shape;8526;p11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1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1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1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117"/>
          <p:cNvGrpSpPr/>
          <p:nvPr/>
        </p:nvGrpSpPr>
        <p:grpSpPr>
          <a:xfrm>
            <a:off x="5747809" y="2242416"/>
            <a:ext cx="451653" cy="451653"/>
            <a:chOff x="-17896150" y="3709300"/>
            <a:chExt cx="305625" cy="305625"/>
          </a:xfrm>
        </p:grpSpPr>
        <p:sp>
          <p:nvSpPr>
            <p:cNvPr id="8534" name="Google Shape;8534;p11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1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117"/>
          <p:cNvGrpSpPr/>
          <p:nvPr/>
        </p:nvGrpSpPr>
        <p:grpSpPr>
          <a:xfrm>
            <a:off x="5775740" y="2795686"/>
            <a:ext cx="395792" cy="451653"/>
            <a:chOff x="-17878025" y="4082625"/>
            <a:chExt cx="267825" cy="305625"/>
          </a:xfrm>
        </p:grpSpPr>
        <p:sp>
          <p:nvSpPr>
            <p:cNvPr id="8539" name="Google Shape;8539;p11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1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1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1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1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117"/>
          <p:cNvGrpSpPr/>
          <p:nvPr/>
        </p:nvGrpSpPr>
        <p:grpSpPr>
          <a:xfrm>
            <a:off x="2919632" y="3355015"/>
            <a:ext cx="450507" cy="423722"/>
            <a:chOff x="-16044450" y="3317850"/>
            <a:chExt cx="304850" cy="286725"/>
          </a:xfrm>
        </p:grpSpPr>
        <p:sp>
          <p:nvSpPr>
            <p:cNvPr id="8547" name="Google Shape;8547;p11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1" name="Google Shape;8551;p11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2" name="Google Shape;8552;p117"/>
          <p:cNvGrpSpPr/>
          <p:nvPr/>
        </p:nvGrpSpPr>
        <p:grpSpPr>
          <a:xfrm>
            <a:off x="8042149" y="2243724"/>
            <a:ext cx="373662" cy="449030"/>
            <a:chOff x="-16018450" y="4058400"/>
            <a:chExt cx="252850" cy="303850"/>
          </a:xfrm>
        </p:grpSpPr>
        <p:sp>
          <p:nvSpPr>
            <p:cNvPr id="8553" name="Google Shape;8553;p11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1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1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7" name="Google Shape;8557;p11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7"/>
          <p:cNvSpPr txBox="1"/>
          <p:nvPr/>
        </p:nvSpPr>
        <p:spPr>
          <a:xfrm>
            <a:off x="445325" y="311750"/>
            <a:ext cx="79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Lexend Exa"/>
                <a:ea typeface="Lexend Exa"/>
                <a:cs typeface="Lexend Exa"/>
                <a:sym typeface="Lexend Exa"/>
              </a:rPr>
              <a:t>Join hai bảng dữ liệu lại với nhau</a:t>
            </a:r>
            <a:endParaRPr b="1" sz="2000">
              <a:solidFill>
                <a:schemeClr val="lt2"/>
              </a:solidFill>
              <a:latin typeface="Lexend Exa"/>
              <a:ea typeface="Lexend Exa"/>
              <a:cs typeface="Lexend Exa"/>
              <a:sym typeface="Lexend Exa"/>
            </a:endParaRPr>
          </a:p>
        </p:txBody>
      </p:sp>
      <p:pic>
        <p:nvPicPr>
          <p:cNvPr id="284" name="Google Shape;284;p37"/>
          <p:cNvPicPr preferRelativeResize="0"/>
          <p:nvPr/>
        </p:nvPicPr>
        <p:blipFill>
          <a:blip r:embed="rId3">
            <a:alphaModFix/>
          </a:blip>
          <a:stretch>
            <a:fillRect/>
          </a:stretch>
        </p:blipFill>
        <p:spPr>
          <a:xfrm>
            <a:off x="445325" y="1529150"/>
            <a:ext cx="8057675" cy="322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62" name="Shape 8562"/>
        <p:cNvGrpSpPr/>
        <p:nvPr/>
      </p:nvGrpSpPr>
      <p:grpSpPr>
        <a:xfrm>
          <a:off x="0" y="0"/>
          <a:ext cx="0" cy="0"/>
          <a:chOff x="0" y="0"/>
          <a:chExt cx="0" cy="0"/>
        </a:xfrm>
      </p:grpSpPr>
      <p:sp>
        <p:nvSpPr>
          <p:cNvPr id="8563" name="Google Shape;8563;p11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64" name="Google Shape;8564;p118"/>
          <p:cNvGrpSpPr/>
          <p:nvPr/>
        </p:nvGrpSpPr>
        <p:grpSpPr>
          <a:xfrm>
            <a:off x="845901" y="1689241"/>
            <a:ext cx="442337" cy="419623"/>
            <a:chOff x="-6696925" y="3272575"/>
            <a:chExt cx="307200" cy="291425"/>
          </a:xfrm>
        </p:grpSpPr>
        <p:sp>
          <p:nvSpPr>
            <p:cNvPr id="8565" name="Google Shape;8565;p11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1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18"/>
          <p:cNvGrpSpPr/>
          <p:nvPr/>
        </p:nvGrpSpPr>
        <p:grpSpPr>
          <a:xfrm>
            <a:off x="845884" y="2204636"/>
            <a:ext cx="442373" cy="420775"/>
            <a:chOff x="-6690625" y="3631325"/>
            <a:chExt cx="307225" cy="292225"/>
          </a:xfrm>
        </p:grpSpPr>
        <p:sp>
          <p:nvSpPr>
            <p:cNvPr id="8568" name="Google Shape;8568;p11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1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1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118"/>
          <p:cNvGrpSpPr/>
          <p:nvPr/>
        </p:nvGrpSpPr>
        <p:grpSpPr>
          <a:xfrm>
            <a:off x="868005" y="2756972"/>
            <a:ext cx="421927" cy="419371"/>
            <a:chOff x="-6689825" y="3992050"/>
            <a:chExt cx="293025" cy="291250"/>
          </a:xfrm>
        </p:grpSpPr>
        <p:sp>
          <p:nvSpPr>
            <p:cNvPr id="8574" name="Google Shape;8574;p11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1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1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1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1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1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1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11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7" name="Google Shape;8587;p118"/>
          <p:cNvGrpSpPr/>
          <p:nvPr/>
        </p:nvGrpSpPr>
        <p:grpSpPr>
          <a:xfrm>
            <a:off x="3551317" y="2205192"/>
            <a:ext cx="423043" cy="419659"/>
            <a:chOff x="-4837325" y="3612425"/>
            <a:chExt cx="293800" cy="291450"/>
          </a:xfrm>
        </p:grpSpPr>
        <p:sp>
          <p:nvSpPr>
            <p:cNvPr id="8588" name="Google Shape;8588;p11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1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1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18"/>
          <p:cNvGrpSpPr/>
          <p:nvPr/>
        </p:nvGrpSpPr>
        <p:grpSpPr>
          <a:xfrm>
            <a:off x="3564349" y="2756826"/>
            <a:ext cx="420775" cy="419659"/>
            <a:chOff x="-4837325" y="3971575"/>
            <a:chExt cx="292225" cy="291450"/>
          </a:xfrm>
        </p:grpSpPr>
        <p:sp>
          <p:nvSpPr>
            <p:cNvPr id="8592" name="Google Shape;8592;p11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1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1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18"/>
          <p:cNvGrpSpPr/>
          <p:nvPr/>
        </p:nvGrpSpPr>
        <p:grpSpPr>
          <a:xfrm>
            <a:off x="6256364" y="1714185"/>
            <a:ext cx="430998" cy="369730"/>
            <a:chOff x="-3037625" y="3254850"/>
            <a:chExt cx="299325" cy="256775"/>
          </a:xfrm>
        </p:grpSpPr>
        <p:sp>
          <p:nvSpPr>
            <p:cNvPr id="8599" name="Google Shape;8599;p11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1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1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1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18"/>
          <p:cNvGrpSpPr/>
          <p:nvPr/>
        </p:nvGrpSpPr>
        <p:grpSpPr>
          <a:xfrm>
            <a:off x="6260324" y="2204615"/>
            <a:ext cx="423079" cy="420811"/>
            <a:chOff x="-3031325" y="3597450"/>
            <a:chExt cx="293825" cy="292250"/>
          </a:xfrm>
        </p:grpSpPr>
        <p:sp>
          <p:nvSpPr>
            <p:cNvPr id="8604" name="Google Shape;8604;p11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1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118"/>
          <p:cNvGrpSpPr/>
          <p:nvPr/>
        </p:nvGrpSpPr>
        <p:grpSpPr>
          <a:xfrm>
            <a:off x="6272798" y="2781214"/>
            <a:ext cx="421927" cy="370882"/>
            <a:chOff x="-3030525" y="3973150"/>
            <a:chExt cx="293025" cy="257575"/>
          </a:xfrm>
        </p:grpSpPr>
        <p:sp>
          <p:nvSpPr>
            <p:cNvPr id="8609" name="Google Shape;8609;p11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1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118"/>
          <p:cNvGrpSpPr/>
          <p:nvPr/>
        </p:nvGrpSpPr>
        <p:grpSpPr>
          <a:xfrm>
            <a:off x="1374391" y="3369426"/>
            <a:ext cx="421927" cy="297195"/>
            <a:chOff x="-1199300" y="3279250"/>
            <a:chExt cx="293025" cy="206400"/>
          </a:xfrm>
        </p:grpSpPr>
        <p:sp>
          <p:nvSpPr>
            <p:cNvPr id="8612" name="Google Shape;8612;p11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18"/>
          <p:cNvGrpSpPr/>
          <p:nvPr/>
        </p:nvGrpSpPr>
        <p:grpSpPr>
          <a:xfrm>
            <a:off x="1381477" y="1688773"/>
            <a:ext cx="444605" cy="420559"/>
            <a:chOff x="-6338550" y="3272950"/>
            <a:chExt cx="308775" cy="292075"/>
          </a:xfrm>
        </p:grpSpPr>
        <p:sp>
          <p:nvSpPr>
            <p:cNvPr id="8617" name="Google Shape;8617;p11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18"/>
          <p:cNvGrpSpPr/>
          <p:nvPr/>
        </p:nvGrpSpPr>
        <p:grpSpPr>
          <a:xfrm>
            <a:off x="1392817" y="2205194"/>
            <a:ext cx="421927" cy="419659"/>
            <a:chOff x="-6329100" y="3632100"/>
            <a:chExt cx="293025" cy="291450"/>
          </a:xfrm>
        </p:grpSpPr>
        <p:sp>
          <p:nvSpPr>
            <p:cNvPr id="8621" name="Google Shape;8621;p11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1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1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118"/>
          <p:cNvGrpSpPr/>
          <p:nvPr/>
        </p:nvGrpSpPr>
        <p:grpSpPr>
          <a:xfrm>
            <a:off x="1405867" y="2756828"/>
            <a:ext cx="419623" cy="419659"/>
            <a:chOff x="-6329875" y="3992050"/>
            <a:chExt cx="291425" cy="291450"/>
          </a:xfrm>
        </p:grpSpPr>
        <p:sp>
          <p:nvSpPr>
            <p:cNvPr id="8625" name="Google Shape;8625;p11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1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1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1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18"/>
          <p:cNvGrpSpPr/>
          <p:nvPr/>
        </p:nvGrpSpPr>
        <p:grpSpPr>
          <a:xfrm>
            <a:off x="4092004" y="1687530"/>
            <a:ext cx="423079" cy="423043"/>
            <a:chOff x="-4478975" y="3251700"/>
            <a:chExt cx="293825" cy="293800"/>
          </a:xfrm>
        </p:grpSpPr>
        <p:sp>
          <p:nvSpPr>
            <p:cNvPr id="8630" name="Google Shape;8630;p11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1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118"/>
          <p:cNvGrpSpPr/>
          <p:nvPr/>
        </p:nvGrpSpPr>
        <p:grpSpPr>
          <a:xfrm>
            <a:off x="4092004" y="2205192"/>
            <a:ext cx="423079" cy="419659"/>
            <a:chOff x="-4475825" y="3612425"/>
            <a:chExt cx="293825" cy="291450"/>
          </a:xfrm>
        </p:grpSpPr>
        <p:sp>
          <p:nvSpPr>
            <p:cNvPr id="8634" name="Google Shape;8634;p11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18"/>
          <p:cNvGrpSpPr/>
          <p:nvPr/>
        </p:nvGrpSpPr>
        <p:grpSpPr>
          <a:xfrm>
            <a:off x="4101077" y="2756844"/>
            <a:ext cx="428730" cy="419623"/>
            <a:chOff x="-4480550" y="3970800"/>
            <a:chExt cx="297750" cy="291425"/>
          </a:xfrm>
        </p:grpSpPr>
        <p:sp>
          <p:nvSpPr>
            <p:cNvPr id="8638" name="Google Shape;8638;p11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118"/>
          <p:cNvGrpSpPr/>
          <p:nvPr/>
        </p:nvGrpSpPr>
        <p:grpSpPr>
          <a:xfrm>
            <a:off x="6804910" y="1689221"/>
            <a:ext cx="415123" cy="419659"/>
            <a:chOff x="-2668225" y="3239075"/>
            <a:chExt cx="288300" cy="291450"/>
          </a:xfrm>
        </p:grpSpPr>
        <p:sp>
          <p:nvSpPr>
            <p:cNvPr id="8641" name="Google Shape;8641;p11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1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1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1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118"/>
          <p:cNvGrpSpPr/>
          <p:nvPr/>
        </p:nvGrpSpPr>
        <p:grpSpPr>
          <a:xfrm>
            <a:off x="6802066" y="2205191"/>
            <a:ext cx="420811" cy="419659"/>
            <a:chOff x="-2671375" y="3597450"/>
            <a:chExt cx="292250" cy="291450"/>
          </a:xfrm>
        </p:grpSpPr>
        <p:sp>
          <p:nvSpPr>
            <p:cNvPr id="8647" name="Google Shape;8647;p11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18"/>
          <p:cNvGrpSpPr/>
          <p:nvPr/>
        </p:nvGrpSpPr>
        <p:grpSpPr>
          <a:xfrm>
            <a:off x="6812849" y="2755691"/>
            <a:ext cx="423043" cy="421927"/>
            <a:chOff x="-2670575" y="3956600"/>
            <a:chExt cx="293800" cy="293025"/>
          </a:xfrm>
        </p:grpSpPr>
        <p:sp>
          <p:nvSpPr>
            <p:cNvPr id="8650" name="Google Shape;8650;p11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1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1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118"/>
          <p:cNvGrpSpPr/>
          <p:nvPr/>
        </p:nvGrpSpPr>
        <p:grpSpPr>
          <a:xfrm>
            <a:off x="3070370" y="3311947"/>
            <a:ext cx="426462" cy="418363"/>
            <a:chOff x="-1183550" y="3586525"/>
            <a:chExt cx="296175" cy="290550"/>
          </a:xfrm>
        </p:grpSpPr>
        <p:sp>
          <p:nvSpPr>
            <p:cNvPr id="8655" name="Google Shape;8655;p11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1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1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1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1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1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1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18"/>
          <p:cNvGrpSpPr/>
          <p:nvPr/>
        </p:nvGrpSpPr>
        <p:grpSpPr>
          <a:xfrm>
            <a:off x="1933980" y="1689799"/>
            <a:ext cx="420811" cy="418507"/>
            <a:chOff x="-5971525" y="3273750"/>
            <a:chExt cx="292250" cy="290650"/>
          </a:xfrm>
        </p:grpSpPr>
        <p:sp>
          <p:nvSpPr>
            <p:cNvPr id="8665" name="Google Shape;8665;p11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1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18"/>
          <p:cNvGrpSpPr/>
          <p:nvPr/>
        </p:nvGrpSpPr>
        <p:grpSpPr>
          <a:xfrm>
            <a:off x="1928310" y="2203826"/>
            <a:ext cx="432150" cy="422395"/>
            <a:chOff x="-5974675" y="3632100"/>
            <a:chExt cx="300125" cy="293350"/>
          </a:xfrm>
        </p:grpSpPr>
        <p:sp>
          <p:nvSpPr>
            <p:cNvPr id="8668" name="Google Shape;8668;p11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1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1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118"/>
          <p:cNvGrpSpPr/>
          <p:nvPr/>
        </p:nvGrpSpPr>
        <p:grpSpPr>
          <a:xfrm>
            <a:off x="1958351" y="2755694"/>
            <a:ext cx="395865" cy="421927"/>
            <a:chOff x="-5971525" y="3990475"/>
            <a:chExt cx="274925" cy="293025"/>
          </a:xfrm>
        </p:grpSpPr>
        <p:sp>
          <p:nvSpPr>
            <p:cNvPr id="8672" name="Google Shape;8672;p11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1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1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1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118"/>
          <p:cNvGrpSpPr/>
          <p:nvPr/>
        </p:nvGrpSpPr>
        <p:grpSpPr>
          <a:xfrm>
            <a:off x="4631558" y="1689798"/>
            <a:ext cx="420775" cy="418507"/>
            <a:chOff x="-4118225" y="3253275"/>
            <a:chExt cx="292225" cy="290650"/>
          </a:xfrm>
        </p:grpSpPr>
        <p:sp>
          <p:nvSpPr>
            <p:cNvPr id="8677" name="Google Shape;8677;p11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1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18"/>
          <p:cNvGrpSpPr/>
          <p:nvPr/>
        </p:nvGrpSpPr>
        <p:grpSpPr>
          <a:xfrm>
            <a:off x="4682008" y="2204922"/>
            <a:ext cx="319874" cy="420199"/>
            <a:chOff x="-4082800" y="3612425"/>
            <a:chExt cx="222150" cy="291825"/>
          </a:xfrm>
        </p:grpSpPr>
        <p:sp>
          <p:nvSpPr>
            <p:cNvPr id="8680" name="Google Shape;8680;p11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1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1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18"/>
          <p:cNvGrpSpPr/>
          <p:nvPr/>
        </p:nvGrpSpPr>
        <p:grpSpPr>
          <a:xfrm>
            <a:off x="4643456" y="2769876"/>
            <a:ext cx="420775" cy="393561"/>
            <a:chOff x="-4118225" y="3990475"/>
            <a:chExt cx="292225" cy="273325"/>
          </a:xfrm>
        </p:grpSpPr>
        <p:sp>
          <p:nvSpPr>
            <p:cNvPr id="8684" name="Google Shape;8684;p11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1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1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118"/>
          <p:cNvGrpSpPr/>
          <p:nvPr/>
        </p:nvGrpSpPr>
        <p:grpSpPr>
          <a:xfrm>
            <a:off x="7354110" y="1688087"/>
            <a:ext cx="394713" cy="421927"/>
            <a:chOff x="-2312225" y="3238300"/>
            <a:chExt cx="274125" cy="293025"/>
          </a:xfrm>
        </p:grpSpPr>
        <p:sp>
          <p:nvSpPr>
            <p:cNvPr id="8689" name="Google Shape;8689;p11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1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118"/>
          <p:cNvGrpSpPr/>
          <p:nvPr/>
        </p:nvGrpSpPr>
        <p:grpSpPr>
          <a:xfrm>
            <a:off x="7341062" y="2153586"/>
            <a:ext cx="420811" cy="522864"/>
            <a:chOff x="-2310650" y="3525775"/>
            <a:chExt cx="292250" cy="363125"/>
          </a:xfrm>
        </p:grpSpPr>
        <p:sp>
          <p:nvSpPr>
            <p:cNvPr id="8692" name="Google Shape;8692;p11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1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1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118"/>
          <p:cNvGrpSpPr/>
          <p:nvPr/>
        </p:nvGrpSpPr>
        <p:grpSpPr>
          <a:xfrm>
            <a:off x="7351827" y="2756825"/>
            <a:ext cx="423079" cy="419659"/>
            <a:chOff x="-2310650" y="3958175"/>
            <a:chExt cx="293825" cy="291450"/>
          </a:xfrm>
        </p:grpSpPr>
        <p:sp>
          <p:nvSpPr>
            <p:cNvPr id="8697" name="Google Shape;8697;p11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1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118"/>
          <p:cNvGrpSpPr/>
          <p:nvPr/>
        </p:nvGrpSpPr>
        <p:grpSpPr>
          <a:xfrm>
            <a:off x="4718688" y="3308459"/>
            <a:ext cx="424159" cy="419659"/>
            <a:chOff x="-1182750" y="3962900"/>
            <a:chExt cx="294575" cy="291450"/>
          </a:xfrm>
        </p:grpSpPr>
        <p:sp>
          <p:nvSpPr>
            <p:cNvPr id="8700" name="Google Shape;8700;p11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1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1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1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1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1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118"/>
          <p:cNvGrpSpPr/>
          <p:nvPr/>
        </p:nvGrpSpPr>
        <p:grpSpPr>
          <a:xfrm>
            <a:off x="2471824" y="1689223"/>
            <a:ext cx="424195" cy="419659"/>
            <a:chOff x="-5611575" y="3272950"/>
            <a:chExt cx="294600" cy="291450"/>
          </a:xfrm>
        </p:grpSpPr>
        <p:sp>
          <p:nvSpPr>
            <p:cNvPr id="8708" name="Google Shape;8708;p11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1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1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1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1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118"/>
          <p:cNvGrpSpPr/>
          <p:nvPr/>
        </p:nvGrpSpPr>
        <p:grpSpPr>
          <a:xfrm>
            <a:off x="2471824" y="2205770"/>
            <a:ext cx="424195" cy="418507"/>
            <a:chOff x="-5613150" y="3632900"/>
            <a:chExt cx="294600" cy="290650"/>
          </a:xfrm>
        </p:grpSpPr>
        <p:sp>
          <p:nvSpPr>
            <p:cNvPr id="8714" name="Google Shape;8714;p11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1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18"/>
          <p:cNvGrpSpPr/>
          <p:nvPr/>
        </p:nvGrpSpPr>
        <p:grpSpPr>
          <a:xfrm>
            <a:off x="2483722" y="2756270"/>
            <a:ext cx="424195" cy="420775"/>
            <a:chOff x="-5613150" y="3991275"/>
            <a:chExt cx="294600" cy="292225"/>
          </a:xfrm>
        </p:grpSpPr>
        <p:sp>
          <p:nvSpPr>
            <p:cNvPr id="8717" name="Google Shape;8717;p11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1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1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1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1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1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18"/>
          <p:cNvGrpSpPr/>
          <p:nvPr/>
        </p:nvGrpSpPr>
        <p:grpSpPr>
          <a:xfrm>
            <a:off x="5155210" y="1689438"/>
            <a:ext cx="434634" cy="419227"/>
            <a:chOff x="-3768700" y="3253275"/>
            <a:chExt cx="301850" cy="291150"/>
          </a:xfrm>
        </p:grpSpPr>
        <p:sp>
          <p:nvSpPr>
            <p:cNvPr id="8727" name="Google Shape;8727;p11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1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118"/>
          <p:cNvGrpSpPr/>
          <p:nvPr/>
        </p:nvGrpSpPr>
        <p:grpSpPr>
          <a:xfrm>
            <a:off x="5159293" y="2217090"/>
            <a:ext cx="426462" cy="395865"/>
            <a:chOff x="-3808700" y="3628950"/>
            <a:chExt cx="296175" cy="274925"/>
          </a:xfrm>
        </p:grpSpPr>
        <p:sp>
          <p:nvSpPr>
            <p:cNvPr id="8731" name="Google Shape;8731;p11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1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118"/>
          <p:cNvGrpSpPr/>
          <p:nvPr/>
        </p:nvGrpSpPr>
        <p:grpSpPr>
          <a:xfrm>
            <a:off x="5224504" y="2756412"/>
            <a:ext cx="419443" cy="420487"/>
            <a:chOff x="-3771675" y="3971775"/>
            <a:chExt cx="291300" cy="292025"/>
          </a:xfrm>
        </p:grpSpPr>
        <p:sp>
          <p:nvSpPr>
            <p:cNvPr id="8735" name="Google Shape;8735;p11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1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1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1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118"/>
          <p:cNvGrpSpPr/>
          <p:nvPr/>
        </p:nvGrpSpPr>
        <p:grpSpPr>
          <a:xfrm>
            <a:off x="7885948" y="1716461"/>
            <a:ext cx="420271" cy="320774"/>
            <a:chOff x="-1951475" y="3273100"/>
            <a:chExt cx="291875" cy="222775"/>
          </a:xfrm>
        </p:grpSpPr>
        <p:sp>
          <p:nvSpPr>
            <p:cNvPr id="8741" name="Google Shape;8741;p11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1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18"/>
          <p:cNvGrpSpPr/>
          <p:nvPr/>
        </p:nvGrpSpPr>
        <p:grpSpPr>
          <a:xfrm>
            <a:off x="7883429" y="2205191"/>
            <a:ext cx="425310" cy="419659"/>
            <a:chOff x="-1951475" y="3597450"/>
            <a:chExt cx="295375" cy="291450"/>
          </a:xfrm>
        </p:grpSpPr>
        <p:sp>
          <p:nvSpPr>
            <p:cNvPr id="8745" name="Google Shape;8745;p11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1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1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1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118"/>
          <p:cNvGrpSpPr/>
          <p:nvPr/>
        </p:nvGrpSpPr>
        <p:grpSpPr>
          <a:xfrm>
            <a:off x="7885680" y="2756825"/>
            <a:ext cx="444605" cy="419659"/>
            <a:chOff x="-1960150" y="3956600"/>
            <a:chExt cx="308775" cy="291450"/>
          </a:xfrm>
        </p:grpSpPr>
        <p:sp>
          <p:nvSpPr>
            <p:cNvPr id="8750" name="Google Shape;8750;p11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118"/>
          <p:cNvGrpSpPr/>
          <p:nvPr/>
        </p:nvGrpSpPr>
        <p:grpSpPr>
          <a:xfrm>
            <a:off x="1939718" y="3307636"/>
            <a:ext cx="420775" cy="420775"/>
            <a:chOff x="-804700" y="3226500"/>
            <a:chExt cx="292225" cy="292225"/>
          </a:xfrm>
        </p:grpSpPr>
        <p:sp>
          <p:nvSpPr>
            <p:cNvPr id="8753" name="Google Shape;8753;p11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1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1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118"/>
          <p:cNvGrpSpPr/>
          <p:nvPr/>
        </p:nvGrpSpPr>
        <p:grpSpPr>
          <a:xfrm>
            <a:off x="3019809" y="1688647"/>
            <a:ext cx="420775" cy="420811"/>
            <a:chOff x="-5251625" y="3272950"/>
            <a:chExt cx="292225" cy="292250"/>
          </a:xfrm>
        </p:grpSpPr>
        <p:sp>
          <p:nvSpPr>
            <p:cNvPr id="8761" name="Google Shape;8761;p11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118"/>
          <p:cNvGrpSpPr/>
          <p:nvPr/>
        </p:nvGrpSpPr>
        <p:grpSpPr>
          <a:xfrm>
            <a:off x="3016407" y="2204348"/>
            <a:ext cx="427578" cy="421351"/>
            <a:chOff x="-5254775" y="3631325"/>
            <a:chExt cx="296950" cy="292625"/>
          </a:xfrm>
        </p:grpSpPr>
        <p:sp>
          <p:nvSpPr>
            <p:cNvPr id="8765" name="Google Shape;8765;p11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1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1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1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118"/>
          <p:cNvGrpSpPr/>
          <p:nvPr/>
        </p:nvGrpSpPr>
        <p:grpSpPr>
          <a:xfrm>
            <a:off x="3032265" y="2756270"/>
            <a:ext cx="419659" cy="420775"/>
            <a:chOff x="-5251625" y="3991275"/>
            <a:chExt cx="291450" cy="292225"/>
          </a:xfrm>
        </p:grpSpPr>
        <p:sp>
          <p:nvSpPr>
            <p:cNvPr id="8773" name="Google Shape;8773;p11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1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118"/>
          <p:cNvGrpSpPr/>
          <p:nvPr/>
        </p:nvGrpSpPr>
        <p:grpSpPr>
          <a:xfrm>
            <a:off x="5772848" y="1689240"/>
            <a:ext cx="319874" cy="419623"/>
            <a:chOff x="-3365275" y="3253275"/>
            <a:chExt cx="222150" cy="291425"/>
          </a:xfrm>
        </p:grpSpPr>
        <p:sp>
          <p:nvSpPr>
            <p:cNvPr id="8779" name="Google Shape;8779;p11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18"/>
          <p:cNvGrpSpPr/>
          <p:nvPr/>
        </p:nvGrpSpPr>
        <p:grpSpPr>
          <a:xfrm>
            <a:off x="5746786" y="2204058"/>
            <a:ext cx="371998" cy="421927"/>
            <a:chOff x="-3383375" y="3611625"/>
            <a:chExt cx="258350" cy="293025"/>
          </a:xfrm>
        </p:grpSpPr>
        <p:sp>
          <p:nvSpPr>
            <p:cNvPr id="8782" name="Google Shape;8782;p11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1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118"/>
          <p:cNvGrpSpPr/>
          <p:nvPr/>
        </p:nvGrpSpPr>
        <p:grpSpPr>
          <a:xfrm>
            <a:off x="5809135" y="2756826"/>
            <a:ext cx="271097" cy="419659"/>
            <a:chOff x="-3347950" y="3971575"/>
            <a:chExt cx="188275" cy="291450"/>
          </a:xfrm>
        </p:grpSpPr>
        <p:sp>
          <p:nvSpPr>
            <p:cNvPr id="8785" name="Google Shape;8785;p11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1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1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18"/>
          <p:cNvGrpSpPr/>
          <p:nvPr/>
        </p:nvGrpSpPr>
        <p:grpSpPr>
          <a:xfrm>
            <a:off x="858994" y="3307061"/>
            <a:ext cx="371998" cy="421927"/>
            <a:chOff x="-1575775" y="3238300"/>
            <a:chExt cx="258350" cy="293025"/>
          </a:xfrm>
        </p:grpSpPr>
        <p:sp>
          <p:nvSpPr>
            <p:cNvPr id="8789" name="Google Shape;8789;p11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1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1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1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118"/>
          <p:cNvGrpSpPr/>
          <p:nvPr/>
        </p:nvGrpSpPr>
        <p:grpSpPr>
          <a:xfrm>
            <a:off x="2503892" y="3309051"/>
            <a:ext cx="423079" cy="424159"/>
            <a:chOff x="-1591550" y="3597475"/>
            <a:chExt cx="293825" cy="294575"/>
          </a:xfrm>
        </p:grpSpPr>
        <p:sp>
          <p:nvSpPr>
            <p:cNvPr id="8795" name="Google Shape;8795;p11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18"/>
          <p:cNvGrpSpPr/>
          <p:nvPr/>
        </p:nvGrpSpPr>
        <p:grpSpPr>
          <a:xfrm>
            <a:off x="4153362" y="3318663"/>
            <a:ext cx="421927" cy="399248"/>
            <a:chOff x="-1592325" y="3957400"/>
            <a:chExt cx="293025" cy="277275"/>
          </a:xfrm>
        </p:grpSpPr>
        <p:sp>
          <p:nvSpPr>
            <p:cNvPr id="8799" name="Google Shape;8799;p11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1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118"/>
          <p:cNvGrpSpPr/>
          <p:nvPr/>
        </p:nvGrpSpPr>
        <p:grpSpPr>
          <a:xfrm>
            <a:off x="3640232" y="3310744"/>
            <a:ext cx="369730" cy="420775"/>
            <a:chOff x="-778700" y="3612425"/>
            <a:chExt cx="256775" cy="292225"/>
          </a:xfrm>
        </p:grpSpPr>
        <p:sp>
          <p:nvSpPr>
            <p:cNvPr id="8804" name="Google Shape;8804;p11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1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1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1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1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118"/>
          <p:cNvGrpSpPr/>
          <p:nvPr/>
        </p:nvGrpSpPr>
        <p:grpSpPr>
          <a:xfrm>
            <a:off x="6111733" y="3828305"/>
            <a:ext cx="340731" cy="387641"/>
            <a:chOff x="7728464" y="1561258"/>
            <a:chExt cx="349719" cy="397866"/>
          </a:xfrm>
        </p:grpSpPr>
        <p:sp>
          <p:nvSpPr>
            <p:cNvPr id="8811" name="Google Shape;8811;p11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18"/>
          <p:cNvGrpSpPr/>
          <p:nvPr/>
        </p:nvGrpSpPr>
        <p:grpSpPr>
          <a:xfrm>
            <a:off x="4034702" y="3828305"/>
            <a:ext cx="387681" cy="387641"/>
            <a:chOff x="5611350" y="1561258"/>
            <a:chExt cx="397907" cy="397866"/>
          </a:xfrm>
        </p:grpSpPr>
        <p:sp>
          <p:nvSpPr>
            <p:cNvPr id="8814" name="Google Shape;8814;p11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118"/>
          <p:cNvGrpSpPr/>
          <p:nvPr/>
        </p:nvGrpSpPr>
        <p:grpSpPr>
          <a:xfrm>
            <a:off x="4553987" y="3925571"/>
            <a:ext cx="387610" cy="193109"/>
            <a:chOff x="6140660" y="1661097"/>
            <a:chExt cx="397835" cy="198202"/>
          </a:xfrm>
        </p:grpSpPr>
        <p:sp>
          <p:nvSpPr>
            <p:cNvPr id="8819" name="Google Shape;8819;p11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1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1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118"/>
          <p:cNvGrpSpPr/>
          <p:nvPr/>
        </p:nvGrpSpPr>
        <p:grpSpPr>
          <a:xfrm>
            <a:off x="5073202" y="3828305"/>
            <a:ext cx="387681" cy="387641"/>
            <a:chOff x="6669907" y="1561258"/>
            <a:chExt cx="397907" cy="397866"/>
          </a:xfrm>
        </p:grpSpPr>
        <p:sp>
          <p:nvSpPr>
            <p:cNvPr id="8824" name="Google Shape;8824;p11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1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1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1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118"/>
          <p:cNvGrpSpPr/>
          <p:nvPr/>
        </p:nvGrpSpPr>
        <p:grpSpPr>
          <a:xfrm>
            <a:off x="5592488" y="3828305"/>
            <a:ext cx="387641" cy="387641"/>
            <a:chOff x="7199196" y="1561258"/>
            <a:chExt cx="397866" cy="397866"/>
          </a:xfrm>
        </p:grpSpPr>
        <p:sp>
          <p:nvSpPr>
            <p:cNvPr id="8830" name="Google Shape;8830;p11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1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118"/>
          <p:cNvGrpSpPr/>
          <p:nvPr/>
        </p:nvGrpSpPr>
        <p:grpSpPr>
          <a:xfrm>
            <a:off x="1958433" y="3885842"/>
            <a:ext cx="387681" cy="272572"/>
            <a:chOff x="3386036" y="1746339"/>
            <a:chExt cx="397907" cy="279762"/>
          </a:xfrm>
        </p:grpSpPr>
        <p:sp>
          <p:nvSpPr>
            <p:cNvPr id="8834" name="Google Shape;8834;p11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1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118"/>
          <p:cNvGrpSpPr/>
          <p:nvPr/>
        </p:nvGrpSpPr>
        <p:grpSpPr>
          <a:xfrm>
            <a:off x="2996130" y="3828288"/>
            <a:ext cx="387681" cy="387681"/>
            <a:chOff x="4417380" y="1687279"/>
            <a:chExt cx="397907" cy="397907"/>
          </a:xfrm>
        </p:grpSpPr>
        <p:sp>
          <p:nvSpPr>
            <p:cNvPr id="8837" name="Google Shape;8837;p11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1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118"/>
          <p:cNvGrpSpPr/>
          <p:nvPr/>
        </p:nvGrpSpPr>
        <p:grpSpPr>
          <a:xfrm>
            <a:off x="7942611" y="3308537"/>
            <a:ext cx="387661" cy="387661"/>
            <a:chOff x="2869999" y="1687279"/>
            <a:chExt cx="397887" cy="397887"/>
          </a:xfrm>
        </p:grpSpPr>
        <p:sp>
          <p:nvSpPr>
            <p:cNvPr id="8840" name="Google Shape;8840;p11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1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118"/>
          <p:cNvGrpSpPr/>
          <p:nvPr/>
        </p:nvGrpSpPr>
        <p:grpSpPr>
          <a:xfrm>
            <a:off x="2477718" y="3828664"/>
            <a:ext cx="386807" cy="386929"/>
            <a:chOff x="3902887" y="1687655"/>
            <a:chExt cx="397010" cy="397135"/>
          </a:xfrm>
        </p:grpSpPr>
        <p:sp>
          <p:nvSpPr>
            <p:cNvPr id="8843" name="Google Shape;8843;p11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1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118"/>
          <p:cNvGrpSpPr/>
          <p:nvPr/>
        </p:nvGrpSpPr>
        <p:grpSpPr>
          <a:xfrm>
            <a:off x="3515416" y="3828288"/>
            <a:ext cx="387681" cy="387681"/>
            <a:chOff x="4933458" y="1687279"/>
            <a:chExt cx="397907" cy="397907"/>
          </a:xfrm>
        </p:grpSpPr>
        <p:sp>
          <p:nvSpPr>
            <p:cNvPr id="8846" name="Google Shape;8846;p11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1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18"/>
          <p:cNvGrpSpPr/>
          <p:nvPr/>
        </p:nvGrpSpPr>
        <p:grpSpPr>
          <a:xfrm>
            <a:off x="6348367" y="3308537"/>
            <a:ext cx="387661" cy="387661"/>
            <a:chOff x="1379798" y="1723250"/>
            <a:chExt cx="397887" cy="397887"/>
          </a:xfrm>
        </p:grpSpPr>
        <p:sp>
          <p:nvSpPr>
            <p:cNvPr id="8849" name="Google Shape;8849;p11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1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1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1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118"/>
          <p:cNvGrpSpPr/>
          <p:nvPr/>
        </p:nvGrpSpPr>
        <p:grpSpPr>
          <a:xfrm>
            <a:off x="5286246" y="3308537"/>
            <a:ext cx="387681" cy="387661"/>
            <a:chOff x="266768" y="1721375"/>
            <a:chExt cx="397907" cy="397887"/>
          </a:xfrm>
        </p:grpSpPr>
        <p:sp>
          <p:nvSpPr>
            <p:cNvPr id="8854" name="Google Shape;8854;p11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1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18"/>
          <p:cNvGrpSpPr/>
          <p:nvPr/>
        </p:nvGrpSpPr>
        <p:grpSpPr>
          <a:xfrm>
            <a:off x="5817327" y="3308537"/>
            <a:ext cx="387641" cy="387661"/>
            <a:chOff x="864491" y="1723250"/>
            <a:chExt cx="397866" cy="397887"/>
          </a:xfrm>
        </p:grpSpPr>
        <p:sp>
          <p:nvSpPr>
            <p:cNvPr id="8857" name="Google Shape;8857;p11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1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1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0" name="Google Shape;8860;p11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1" name="Google Shape;8861;p118"/>
          <p:cNvGrpSpPr/>
          <p:nvPr/>
        </p:nvGrpSpPr>
        <p:grpSpPr>
          <a:xfrm>
            <a:off x="7411672" y="3308924"/>
            <a:ext cx="387539" cy="386888"/>
            <a:chOff x="2408992" y="1722875"/>
            <a:chExt cx="397761" cy="397093"/>
          </a:xfrm>
        </p:grpSpPr>
        <p:sp>
          <p:nvSpPr>
            <p:cNvPr id="8862" name="Google Shape;8862;p11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1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4" name="Google Shape;8864;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68" name="Shape 8868"/>
        <p:cNvGrpSpPr/>
        <p:nvPr/>
      </p:nvGrpSpPr>
      <p:grpSpPr>
        <a:xfrm>
          <a:off x="0" y="0"/>
          <a:ext cx="0" cy="0"/>
          <a:chOff x="0" y="0"/>
          <a:chExt cx="0" cy="0"/>
        </a:xfrm>
      </p:grpSpPr>
      <p:pic>
        <p:nvPicPr>
          <p:cNvPr id="8869" name="Google Shape;8869;p11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8870" name="Google Shape;8870;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cademy at the City by Slidesgo">
  <a:themeElements>
    <a:clrScheme name="Simple Light">
      <a:dk1>
        <a:srgbClr val="3B4954"/>
      </a:dk1>
      <a:lt1>
        <a:srgbClr val="FFFFFF"/>
      </a:lt1>
      <a:dk2>
        <a:srgbClr val="FFFFFF"/>
      </a:dk2>
      <a:lt2>
        <a:srgbClr val="FFF2CC"/>
      </a:lt2>
      <a:accent1>
        <a:srgbClr val="3B4954"/>
      </a:accent1>
      <a:accent2>
        <a:srgbClr val="FFF2CC"/>
      </a:accent2>
      <a:accent3>
        <a:srgbClr val="D5C28C"/>
      </a:accent3>
      <a:accent4>
        <a:srgbClr val="FFFFFF"/>
      </a:accent4>
      <a:accent5>
        <a:srgbClr val="FFFFFF"/>
      </a:accent5>
      <a:accent6>
        <a:srgbClr val="FFFFFF"/>
      </a:accent6>
      <a:hlink>
        <a:srgbClr val="3B49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